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9" r:id="rId2"/>
    <p:sldId id="272" r:id="rId3"/>
    <p:sldId id="277" r:id="rId4"/>
    <p:sldId id="274" r:id="rId5"/>
    <p:sldId id="275" r:id="rId6"/>
    <p:sldId id="276" r:id="rId7"/>
    <p:sldId id="267" r:id="rId8"/>
    <p:sldId id="265" r:id="rId9"/>
    <p:sldId id="269" r:id="rId10"/>
    <p:sldId id="270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83EDCD-62BC-C2C8-190E-84AE308C585D}" v="1523" dt="2026-01-16T11:59:01.479"/>
    <p1510:client id="{7BD1637B-F183-982E-0EB9-24124560FBA2}" v="33" dt="2026-01-16T13:17:13.642"/>
    <p1510:client id="{A394E8AE-FCEC-32E2-965C-50B0D4763073}" v="261" dt="2026-01-16T10:39:13.145"/>
    <p1510:client id="{B767C946-F796-441A-9BB1-B4AA3E604D9B}" v="1581" dt="2026-01-16T11:52:09.3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FA7706-5897-421F-AA05-8A5B0D436C48}" type="doc">
      <dgm:prSet loTypeId="urn:microsoft.com/office/officeart/2005/8/layout/h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pt-PT"/>
        </a:p>
      </dgm:t>
    </dgm:pt>
    <dgm:pt modelId="{F9086C49-A85E-40A3-852B-87E978C5F978}">
      <dgm:prSet phldrT="[Texto]" phldr="0"/>
      <dgm:spPr/>
      <dgm:t>
        <a:bodyPr/>
        <a:lstStyle/>
        <a:p>
          <a:r>
            <a:rPr lang="pt-PT">
              <a:latin typeface="Aptos Display" panose="020F0302020204030204"/>
            </a:rPr>
            <a:t>OOP</a:t>
          </a:r>
          <a:endParaRPr lang="pt-PT"/>
        </a:p>
      </dgm:t>
    </dgm:pt>
    <dgm:pt modelId="{DBBFF77E-AC81-4F80-A7AF-510A6CE905D8}" type="parTrans" cxnId="{7F16D52A-528D-483B-9B6C-3EBA6A82F256}">
      <dgm:prSet/>
      <dgm:spPr/>
      <dgm:t>
        <a:bodyPr/>
        <a:lstStyle/>
        <a:p>
          <a:endParaRPr lang="pt-PT"/>
        </a:p>
      </dgm:t>
    </dgm:pt>
    <dgm:pt modelId="{440EE4BB-3726-4DA8-8348-F7565295F990}" type="sibTrans" cxnId="{7F16D52A-528D-483B-9B6C-3EBA6A82F256}">
      <dgm:prSet/>
      <dgm:spPr/>
      <dgm:t>
        <a:bodyPr/>
        <a:lstStyle/>
        <a:p>
          <a:endParaRPr lang="pt-PT"/>
        </a:p>
      </dgm:t>
    </dgm:pt>
    <dgm:pt modelId="{42D1E526-05D5-4206-AD09-AE0B062B4883}">
      <dgm:prSet phldrT="[Texto]" phldr="0"/>
      <dgm:spPr/>
      <dgm:t>
        <a:bodyPr/>
        <a:lstStyle/>
        <a:p>
          <a:pPr rtl="0"/>
          <a:r>
            <a:rPr lang="pt-PT" sz="1800">
              <a:latin typeface="Aptos Display" panose="020F0302020204030204"/>
            </a:rPr>
            <a:t>Clear Game Structure</a:t>
          </a:r>
          <a:endParaRPr lang="pt-PT" sz="1800"/>
        </a:p>
      </dgm:t>
    </dgm:pt>
    <dgm:pt modelId="{F0FDE1DE-FF1C-4905-82D7-932516F16B92}" type="parTrans" cxnId="{FE2FFF9C-A5F1-4B69-A0B3-A2C69F5FD653}">
      <dgm:prSet/>
      <dgm:spPr/>
      <dgm:t>
        <a:bodyPr/>
        <a:lstStyle/>
        <a:p>
          <a:endParaRPr lang="pt-PT"/>
        </a:p>
      </dgm:t>
    </dgm:pt>
    <dgm:pt modelId="{9D115D5A-F352-41BE-805A-0FA83B1523E7}" type="sibTrans" cxnId="{FE2FFF9C-A5F1-4B69-A0B3-A2C69F5FD653}">
      <dgm:prSet/>
      <dgm:spPr/>
      <dgm:t>
        <a:bodyPr/>
        <a:lstStyle/>
        <a:p>
          <a:endParaRPr lang="pt-PT"/>
        </a:p>
      </dgm:t>
    </dgm:pt>
    <dgm:pt modelId="{D23002A2-D88F-45B6-8BCD-B200204D9BCF}">
      <dgm:prSet phldrT="[Texto]" phldr="0"/>
      <dgm:spPr/>
      <dgm:t>
        <a:bodyPr/>
        <a:lstStyle/>
        <a:p>
          <a:r>
            <a:rPr lang="pt-PT">
              <a:latin typeface="Aptos Display" panose="020F0302020204030204"/>
            </a:rPr>
            <a:t>CLASSES</a:t>
          </a:r>
          <a:endParaRPr lang="pt-PT"/>
        </a:p>
      </dgm:t>
    </dgm:pt>
    <dgm:pt modelId="{5D920C34-AE73-4949-A614-21DCA719943A}" type="parTrans" cxnId="{E274DFE3-E02A-43FE-917C-F7DB9188E784}">
      <dgm:prSet/>
      <dgm:spPr/>
      <dgm:t>
        <a:bodyPr/>
        <a:lstStyle/>
        <a:p>
          <a:endParaRPr lang="pt-PT"/>
        </a:p>
      </dgm:t>
    </dgm:pt>
    <dgm:pt modelId="{8010D69C-6DCE-4B1A-9AC0-F51D86956363}" type="sibTrans" cxnId="{E274DFE3-E02A-43FE-917C-F7DB9188E784}">
      <dgm:prSet/>
      <dgm:spPr/>
      <dgm:t>
        <a:bodyPr/>
        <a:lstStyle/>
        <a:p>
          <a:endParaRPr lang="pt-PT"/>
        </a:p>
      </dgm:t>
    </dgm:pt>
    <dgm:pt modelId="{FC2A95A0-205F-471E-AD34-9B58627AEBBD}">
      <dgm:prSet phldrT="[Texto]"/>
      <dgm:spPr/>
      <dgm:t>
        <a:bodyPr/>
        <a:lstStyle/>
        <a:p>
          <a:pPr rtl="0"/>
          <a:r>
            <a:rPr lang="pt-PT">
              <a:latin typeface="Aptos Display" panose="020F0302020204030204"/>
            </a:rPr>
            <a:t>Share Atributes: </a:t>
          </a:r>
          <a:r>
            <a:rPr lang="pt-PT" err="1">
              <a:latin typeface="Aptos Display" panose="020F0302020204030204"/>
            </a:rPr>
            <a:t>health</a:t>
          </a:r>
          <a:r>
            <a:rPr lang="pt-PT">
              <a:latin typeface="Aptos Display" panose="020F0302020204030204"/>
            </a:rPr>
            <a:t>, </a:t>
          </a:r>
          <a:r>
            <a:rPr lang="pt-PT">
              <a:latin typeface="Aptos Display" panose="020F0302020204030204"/>
              <a:ea typeface="Calibri"/>
              <a:cs typeface="Calibri"/>
            </a:rPr>
            <a:t>strength</a:t>
          </a:r>
        </a:p>
      </dgm:t>
    </dgm:pt>
    <dgm:pt modelId="{2140A341-E2AC-401D-B772-D8E093DB7F9B}" type="parTrans" cxnId="{3BFB0289-8F25-4D3C-B337-611391FF11DE}">
      <dgm:prSet/>
      <dgm:spPr/>
      <dgm:t>
        <a:bodyPr/>
        <a:lstStyle/>
        <a:p>
          <a:endParaRPr lang="pt-PT"/>
        </a:p>
      </dgm:t>
    </dgm:pt>
    <dgm:pt modelId="{7363032B-4262-4C70-88EB-F1BA7588C93B}" type="sibTrans" cxnId="{3BFB0289-8F25-4D3C-B337-611391FF11DE}">
      <dgm:prSet/>
      <dgm:spPr/>
      <dgm:t>
        <a:bodyPr/>
        <a:lstStyle/>
        <a:p>
          <a:endParaRPr lang="pt-PT"/>
        </a:p>
      </dgm:t>
    </dgm:pt>
    <dgm:pt modelId="{92A316AE-BB82-4927-A3FD-481BD6E1D2DB}">
      <dgm:prSet phldrT="[Texto]" phldr="0"/>
      <dgm:spPr/>
      <dgm:t>
        <a:bodyPr/>
        <a:lstStyle/>
        <a:p>
          <a:r>
            <a:rPr lang="pt-PT" sz="1100">
              <a:latin typeface="Calibri"/>
              <a:ea typeface="Calibri"/>
              <a:cs typeface="Calibri"/>
            </a:rPr>
            <a:t>INSTANCE</a:t>
          </a:r>
        </a:p>
      </dgm:t>
    </dgm:pt>
    <dgm:pt modelId="{F03A81DC-6B37-45BE-95B0-429C9E7788AD}" type="parTrans" cxnId="{0FCE7E44-D45D-43D4-99F1-E77A1BBB44E7}">
      <dgm:prSet/>
      <dgm:spPr/>
      <dgm:t>
        <a:bodyPr/>
        <a:lstStyle/>
        <a:p>
          <a:endParaRPr lang="pt-PT"/>
        </a:p>
      </dgm:t>
    </dgm:pt>
    <dgm:pt modelId="{FE830D19-EF5B-436D-96E0-6F30ECF3D5B9}" type="sibTrans" cxnId="{0FCE7E44-D45D-43D4-99F1-E77A1BBB44E7}">
      <dgm:prSet/>
      <dgm:spPr/>
      <dgm:t>
        <a:bodyPr/>
        <a:lstStyle/>
        <a:p>
          <a:endParaRPr lang="pt-PT"/>
        </a:p>
      </dgm:t>
    </dgm:pt>
    <dgm:pt modelId="{3AA3505C-B3F0-461F-A5CD-8F2AC66EE470}">
      <dgm:prSet phldrT="[Texto]" phldr="0"/>
      <dgm:spPr/>
      <dgm:t>
        <a:bodyPr/>
        <a:lstStyle/>
        <a:p>
          <a:pPr rtl="0"/>
          <a:r>
            <a:rPr lang="pt-PT" sz="1100">
              <a:latin typeface="Calibri"/>
              <a:ea typeface="Calibri"/>
              <a:cs typeface="Calibri"/>
            </a:rPr>
            <a:t>Class child : each </a:t>
          </a:r>
          <a:r>
            <a:rPr lang="pt-PT" sz="1100" err="1">
              <a:latin typeface="Calibri"/>
              <a:ea typeface="Calibri"/>
              <a:cs typeface="Calibri"/>
            </a:rPr>
            <a:t>new</a:t>
          </a:r>
          <a:r>
            <a:rPr lang="pt-PT" sz="1100">
              <a:latin typeface="Calibri"/>
              <a:ea typeface="Calibri"/>
              <a:cs typeface="Calibri"/>
            </a:rPr>
            <a:t> viking </a:t>
          </a:r>
          <a:r>
            <a:rPr lang="pt-PT" sz="1100" err="1">
              <a:latin typeface="Calibri"/>
              <a:ea typeface="Calibri"/>
              <a:cs typeface="Calibri"/>
            </a:rPr>
            <a:t>or</a:t>
          </a:r>
          <a:r>
            <a:rPr lang="pt-PT" sz="1100">
              <a:latin typeface="Calibri"/>
              <a:ea typeface="Calibri"/>
              <a:cs typeface="Calibri"/>
            </a:rPr>
            <a:t> saxon</a:t>
          </a:r>
        </a:p>
      </dgm:t>
    </dgm:pt>
    <dgm:pt modelId="{E23EC732-E0CF-4B71-8500-50A064FAA7C3}" type="parTrans" cxnId="{63C44AAA-C4E8-48D6-9E4E-01791462EAAA}">
      <dgm:prSet/>
      <dgm:spPr/>
      <dgm:t>
        <a:bodyPr/>
        <a:lstStyle/>
        <a:p>
          <a:endParaRPr lang="pt-PT"/>
        </a:p>
      </dgm:t>
    </dgm:pt>
    <dgm:pt modelId="{974D4952-039E-4E39-81C8-89278E2FF150}" type="sibTrans" cxnId="{63C44AAA-C4E8-48D6-9E4E-01791462EAAA}">
      <dgm:prSet/>
      <dgm:spPr/>
      <dgm:t>
        <a:bodyPr/>
        <a:lstStyle/>
        <a:p>
          <a:endParaRPr lang="pt-PT"/>
        </a:p>
      </dgm:t>
    </dgm:pt>
    <dgm:pt modelId="{0EFF4B0A-D7D1-40D9-9802-431721E5373A}">
      <dgm:prSet phldr="0"/>
      <dgm:spPr/>
      <dgm:t>
        <a:bodyPr/>
        <a:lstStyle/>
        <a:p>
          <a:pPr rtl="0"/>
          <a:r>
            <a:rPr lang="pt-PT">
              <a:latin typeface="Aptos Display" panose="020F0302020204030204"/>
            </a:rPr>
            <a:t>Class WAR</a:t>
          </a:r>
          <a:endParaRPr lang="pt-PT"/>
        </a:p>
      </dgm:t>
    </dgm:pt>
    <dgm:pt modelId="{1A48911C-E28C-44E7-B50E-1E33DCFD04A2}" type="parTrans" cxnId="{52EE796D-0222-40B6-9AB2-5DFBB8BD666C}">
      <dgm:prSet/>
      <dgm:spPr/>
    </dgm:pt>
    <dgm:pt modelId="{2CAF8980-5570-4CA1-9C7F-F2A921D6D16B}" type="sibTrans" cxnId="{52EE796D-0222-40B6-9AB2-5DFBB8BD666C}">
      <dgm:prSet/>
      <dgm:spPr/>
    </dgm:pt>
    <dgm:pt modelId="{7261D6FF-639C-4107-BA85-2462CA2CAF7B}">
      <dgm:prSet phldr="0"/>
      <dgm:spPr/>
      <dgm:t>
        <a:bodyPr/>
        <a:lstStyle/>
        <a:p>
          <a:pPr rtl="0"/>
          <a:r>
            <a:rPr lang="pt-PT">
              <a:latin typeface="Aptos Display" panose="020F0302020204030204"/>
            </a:rPr>
            <a:t>Controller: Manages game play </a:t>
          </a:r>
          <a:r>
            <a:rPr lang="pt-PT" err="1">
              <a:latin typeface="Aptos Display" panose="020F0302020204030204"/>
            </a:rPr>
            <a:t>Logic</a:t>
          </a:r>
          <a:endParaRPr lang="pt-PT">
            <a:latin typeface="Aptos Display" panose="020F0302020204030204"/>
          </a:endParaRPr>
        </a:p>
      </dgm:t>
    </dgm:pt>
    <dgm:pt modelId="{991210D1-68F6-46FC-A0D8-F8E95207B0CB}" type="parTrans" cxnId="{488D622A-E527-4DF8-B35E-9DAF01AC9DE4}">
      <dgm:prSet/>
      <dgm:spPr/>
    </dgm:pt>
    <dgm:pt modelId="{8E77D1B2-1D5C-4F2D-A8E3-9EAD5F8D1751}" type="sibTrans" cxnId="{488D622A-E527-4DF8-B35E-9DAF01AC9DE4}">
      <dgm:prSet/>
      <dgm:spPr/>
    </dgm:pt>
    <dgm:pt modelId="{D2CB1B31-3688-4EF5-AE30-216659124CCA}">
      <dgm:prSet phldr="0"/>
      <dgm:spPr/>
      <dgm:t>
        <a:bodyPr/>
        <a:lstStyle/>
        <a:p>
          <a:pPr rtl="0"/>
          <a:r>
            <a:rPr lang="pt-PT" err="1">
              <a:latin typeface="Aptos Display" panose="020F0302020204030204"/>
              <a:ea typeface="Calibri"/>
              <a:cs typeface="Calibri"/>
            </a:rPr>
            <a:t>Shared</a:t>
          </a:r>
          <a:r>
            <a:rPr lang="pt-PT" sz="1800">
              <a:latin typeface="Aptos Display" panose="020F0302020204030204"/>
              <a:ea typeface="Calibri"/>
              <a:cs typeface="Calibri"/>
            </a:rPr>
            <a:t> behavior: </a:t>
          </a:r>
          <a:r>
            <a:rPr lang="pt-PT" sz="2200" err="1">
              <a:latin typeface="Aptos Display" panose="020F0302020204030204"/>
            </a:rPr>
            <a:t>Attack</a:t>
          </a:r>
          <a:r>
            <a:rPr lang="pt-PT" sz="2200">
              <a:latin typeface="Aptos Display" panose="020F0302020204030204"/>
            </a:rPr>
            <a:t>, </a:t>
          </a:r>
          <a:r>
            <a:rPr lang="pt-PT" sz="2200" err="1">
              <a:latin typeface="Aptos Display" panose="020F0302020204030204"/>
            </a:rPr>
            <a:t>Receive</a:t>
          </a:r>
          <a:r>
            <a:rPr lang="pt-PT" sz="2200"/>
            <a:t> </a:t>
          </a:r>
          <a:r>
            <a:rPr lang="pt-PT" sz="2200">
              <a:latin typeface="Aptos Display" panose="020F0302020204030204"/>
            </a:rPr>
            <a:t>damage</a:t>
          </a:r>
          <a:endParaRPr lang="pt-PT" err="1"/>
        </a:p>
      </dgm:t>
    </dgm:pt>
    <dgm:pt modelId="{5DCA6661-F0AC-4B2F-B109-87193E91E9AE}" type="parTrans" cxnId="{5138CEEC-A4BD-4A9B-A65E-01F73FEC657C}">
      <dgm:prSet/>
      <dgm:spPr/>
    </dgm:pt>
    <dgm:pt modelId="{B2E3782A-0A44-4A6D-87E4-90662912D3D7}" type="sibTrans" cxnId="{5138CEEC-A4BD-4A9B-A65E-01F73FEC657C}">
      <dgm:prSet/>
      <dgm:spPr/>
    </dgm:pt>
    <dgm:pt modelId="{EE70588F-B8BF-4407-B63D-14192CB2CE86}" type="pres">
      <dgm:prSet presAssocID="{EBFA7706-5897-421F-AA05-8A5B0D436C48}" presName="Name0" presStyleCnt="0">
        <dgm:presLayoutVars>
          <dgm:dir/>
          <dgm:animLvl val="lvl"/>
          <dgm:resizeHandles val="exact"/>
        </dgm:presLayoutVars>
      </dgm:prSet>
      <dgm:spPr/>
    </dgm:pt>
    <dgm:pt modelId="{A349D471-31F0-4910-A5E8-172A96C68774}" type="pres">
      <dgm:prSet presAssocID="{EBFA7706-5897-421F-AA05-8A5B0D436C48}" presName="tSp" presStyleCnt="0"/>
      <dgm:spPr/>
    </dgm:pt>
    <dgm:pt modelId="{E2DFCBDE-11AE-42DF-A343-D0A527D7CA7D}" type="pres">
      <dgm:prSet presAssocID="{EBFA7706-5897-421F-AA05-8A5B0D436C48}" presName="bSp" presStyleCnt="0"/>
      <dgm:spPr/>
    </dgm:pt>
    <dgm:pt modelId="{3D47D2B7-5BC2-4A2C-B2D8-0C2AACEE0441}" type="pres">
      <dgm:prSet presAssocID="{EBFA7706-5897-421F-AA05-8A5B0D436C48}" presName="process" presStyleCnt="0"/>
      <dgm:spPr/>
    </dgm:pt>
    <dgm:pt modelId="{33AD074E-BE9D-4FB1-B43A-ED93EB35CC61}" type="pres">
      <dgm:prSet presAssocID="{F9086C49-A85E-40A3-852B-87E978C5F978}" presName="composite1" presStyleCnt="0"/>
      <dgm:spPr/>
    </dgm:pt>
    <dgm:pt modelId="{2F4C149F-5BD8-4000-93D8-CF544F158CA9}" type="pres">
      <dgm:prSet presAssocID="{F9086C49-A85E-40A3-852B-87E978C5F978}" presName="dummyNode1" presStyleLbl="node1" presStyleIdx="0" presStyleCnt="4"/>
      <dgm:spPr/>
    </dgm:pt>
    <dgm:pt modelId="{99EFA1F2-3F10-4927-A6E6-01263F4F4F95}" type="pres">
      <dgm:prSet presAssocID="{F9086C49-A85E-40A3-852B-87E978C5F978}" presName="childNode1" presStyleLbl="bgAcc1" presStyleIdx="0" presStyleCnt="4">
        <dgm:presLayoutVars>
          <dgm:bulletEnabled val="1"/>
        </dgm:presLayoutVars>
      </dgm:prSet>
      <dgm:spPr/>
    </dgm:pt>
    <dgm:pt modelId="{0EB51633-BC66-46D9-A47B-4245946AC59E}" type="pres">
      <dgm:prSet presAssocID="{F9086C49-A85E-40A3-852B-87E978C5F978}" presName="childNode1tx" presStyleLbl="bgAcc1" presStyleIdx="0" presStyleCnt="4">
        <dgm:presLayoutVars>
          <dgm:bulletEnabled val="1"/>
        </dgm:presLayoutVars>
      </dgm:prSet>
      <dgm:spPr/>
    </dgm:pt>
    <dgm:pt modelId="{6F51AD5B-4308-4563-9711-BA49611ABEF7}" type="pres">
      <dgm:prSet presAssocID="{F9086C49-A85E-40A3-852B-87E978C5F978}" presName="parentNode1" presStyleLbl="node1" presStyleIdx="0" presStyleCnt="4">
        <dgm:presLayoutVars>
          <dgm:chMax val="1"/>
          <dgm:bulletEnabled val="1"/>
        </dgm:presLayoutVars>
      </dgm:prSet>
      <dgm:spPr/>
    </dgm:pt>
    <dgm:pt modelId="{5BD8FBFC-9701-40E9-9C32-2143266FD764}" type="pres">
      <dgm:prSet presAssocID="{F9086C49-A85E-40A3-852B-87E978C5F978}" presName="connSite1" presStyleCnt="0"/>
      <dgm:spPr/>
    </dgm:pt>
    <dgm:pt modelId="{C4D81CDD-49B4-4498-943C-B98384338542}" type="pres">
      <dgm:prSet presAssocID="{440EE4BB-3726-4DA8-8348-F7565295F990}" presName="Name9" presStyleLbl="sibTrans2D1" presStyleIdx="0" presStyleCnt="3"/>
      <dgm:spPr/>
    </dgm:pt>
    <dgm:pt modelId="{745A0483-9A69-430D-B96D-E72FFB6160AE}" type="pres">
      <dgm:prSet presAssocID="{D23002A2-D88F-45B6-8BCD-B200204D9BCF}" presName="composite2" presStyleCnt="0"/>
      <dgm:spPr/>
    </dgm:pt>
    <dgm:pt modelId="{960C37EB-6CBE-4331-B19B-D14740339621}" type="pres">
      <dgm:prSet presAssocID="{D23002A2-D88F-45B6-8BCD-B200204D9BCF}" presName="dummyNode2" presStyleLbl="node1" presStyleIdx="0" presStyleCnt="4"/>
      <dgm:spPr/>
    </dgm:pt>
    <dgm:pt modelId="{54A1C82D-BD51-4EDA-AED9-547797997E0C}" type="pres">
      <dgm:prSet presAssocID="{D23002A2-D88F-45B6-8BCD-B200204D9BCF}" presName="childNode2" presStyleLbl="bgAcc1" presStyleIdx="1" presStyleCnt="4">
        <dgm:presLayoutVars>
          <dgm:bulletEnabled val="1"/>
        </dgm:presLayoutVars>
      </dgm:prSet>
      <dgm:spPr/>
    </dgm:pt>
    <dgm:pt modelId="{D3FD3E14-4CFB-41E9-91EF-E8A2C8B2550B}" type="pres">
      <dgm:prSet presAssocID="{D23002A2-D88F-45B6-8BCD-B200204D9BCF}" presName="childNode2tx" presStyleLbl="bgAcc1" presStyleIdx="1" presStyleCnt="4">
        <dgm:presLayoutVars>
          <dgm:bulletEnabled val="1"/>
        </dgm:presLayoutVars>
      </dgm:prSet>
      <dgm:spPr/>
    </dgm:pt>
    <dgm:pt modelId="{38A30A2D-6A26-4532-87B8-8C5684AA4C59}" type="pres">
      <dgm:prSet presAssocID="{D23002A2-D88F-45B6-8BCD-B200204D9BCF}" presName="parentNode2" presStyleLbl="node1" presStyleIdx="1" presStyleCnt="4">
        <dgm:presLayoutVars>
          <dgm:chMax val="0"/>
          <dgm:bulletEnabled val="1"/>
        </dgm:presLayoutVars>
      </dgm:prSet>
      <dgm:spPr/>
    </dgm:pt>
    <dgm:pt modelId="{123FAD4C-DA51-42C8-BED9-BA6B3C0B9C07}" type="pres">
      <dgm:prSet presAssocID="{D23002A2-D88F-45B6-8BCD-B200204D9BCF}" presName="connSite2" presStyleCnt="0"/>
      <dgm:spPr/>
    </dgm:pt>
    <dgm:pt modelId="{A9C20AA7-C8FE-41D8-AAD1-68AF723F2DDE}" type="pres">
      <dgm:prSet presAssocID="{8010D69C-6DCE-4B1A-9AC0-F51D86956363}" presName="Name18" presStyleLbl="sibTrans2D1" presStyleIdx="1" presStyleCnt="3"/>
      <dgm:spPr/>
    </dgm:pt>
    <dgm:pt modelId="{8715DC3E-6F91-43EF-82F2-67A746C5762F}" type="pres">
      <dgm:prSet presAssocID="{92A316AE-BB82-4927-A3FD-481BD6E1D2DB}" presName="composite1" presStyleCnt="0"/>
      <dgm:spPr/>
    </dgm:pt>
    <dgm:pt modelId="{91EB46C7-9A5E-448F-81D1-56CDBB442FA4}" type="pres">
      <dgm:prSet presAssocID="{92A316AE-BB82-4927-A3FD-481BD6E1D2DB}" presName="dummyNode1" presStyleLbl="node1" presStyleIdx="1" presStyleCnt="4"/>
      <dgm:spPr/>
    </dgm:pt>
    <dgm:pt modelId="{540F98C1-7D28-43AB-ADAB-43743A0AC0DD}" type="pres">
      <dgm:prSet presAssocID="{92A316AE-BB82-4927-A3FD-481BD6E1D2DB}" presName="childNode1" presStyleLbl="bgAcc1" presStyleIdx="2" presStyleCnt="4">
        <dgm:presLayoutVars>
          <dgm:bulletEnabled val="1"/>
        </dgm:presLayoutVars>
      </dgm:prSet>
      <dgm:spPr/>
    </dgm:pt>
    <dgm:pt modelId="{BDFEAC55-9BEF-4B0C-BB3A-3F108BDD50C5}" type="pres">
      <dgm:prSet presAssocID="{92A316AE-BB82-4927-A3FD-481BD6E1D2DB}" presName="childNode1tx" presStyleLbl="bgAcc1" presStyleIdx="2" presStyleCnt="4">
        <dgm:presLayoutVars>
          <dgm:bulletEnabled val="1"/>
        </dgm:presLayoutVars>
      </dgm:prSet>
      <dgm:spPr/>
    </dgm:pt>
    <dgm:pt modelId="{5D8A2D39-6909-4F6A-BCF3-86CAA7FFD1B9}" type="pres">
      <dgm:prSet presAssocID="{92A316AE-BB82-4927-A3FD-481BD6E1D2DB}" presName="parentNode1" presStyleLbl="node1" presStyleIdx="2" presStyleCnt="4">
        <dgm:presLayoutVars>
          <dgm:chMax val="1"/>
          <dgm:bulletEnabled val="1"/>
        </dgm:presLayoutVars>
      </dgm:prSet>
      <dgm:spPr/>
    </dgm:pt>
    <dgm:pt modelId="{690B024B-4F4F-405F-B62B-448703AFCD28}" type="pres">
      <dgm:prSet presAssocID="{92A316AE-BB82-4927-A3FD-481BD6E1D2DB}" presName="connSite1" presStyleCnt="0"/>
      <dgm:spPr/>
    </dgm:pt>
    <dgm:pt modelId="{9F9708C2-53E8-465F-A45D-3068F2B52A6C}" type="pres">
      <dgm:prSet presAssocID="{FE830D19-EF5B-436D-96E0-6F30ECF3D5B9}" presName="Name9" presStyleLbl="sibTrans2D1" presStyleIdx="2" presStyleCnt="3"/>
      <dgm:spPr/>
    </dgm:pt>
    <dgm:pt modelId="{BE4A359C-B5BF-4C98-A333-51B0F3EFE169}" type="pres">
      <dgm:prSet presAssocID="{0EFF4B0A-D7D1-40D9-9802-431721E5373A}" presName="composite2" presStyleCnt="0"/>
      <dgm:spPr/>
    </dgm:pt>
    <dgm:pt modelId="{913C6F0F-7F46-4C4F-B5D4-A0F3B486835A}" type="pres">
      <dgm:prSet presAssocID="{0EFF4B0A-D7D1-40D9-9802-431721E5373A}" presName="dummyNode2" presStyleLbl="node1" presStyleIdx="2" presStyleCnt="4"/>
      <dgm:spPr/>
    </dgm:pt>
    <dgm:pt modelId="{94C41EB3-60EF-4A83-A7F6-2EB5F8BFCCB5}" type="pres">
      <dgm:prSet presAssocID="{0EFF4B0A-D7D1-40D9-9802-431721E5373A}" presName="childNode2" presStyleLbl="bgAcc1" presStyleIdx="3" presStyleCnt="4">
        <dgm:presLayoutVars>
          <dgm:bulletEnabled val="1"/>
        </dgm:presLayoutVars>
      </dgm:prSet>
      <dgm:spPr/>
    </dgm:pt>
    <dgm:pt modelId="{2CB1C101-871C-497E-8620-5428DA024567}" type="pres">
      <dgm:prSet presAssocID="{0EFF4B0A-D7D1-40D9-9802-431721E5373A}" presName="childNode2tx" presStyleLbl="bgAcc1" presStyleIdx="3" presStyleCnt="4">
        <dgm:presLayoutVars>
          <dgm:bulletEnabled val="1"/>
        </dgm:presLayoutVars>
      </dgm:prSet>
      <dgm:spPr/>
    </dgm:pt>
    <dgm:pt modelId="{49F3959A-8181-4BEB-8F42-294A75EDFEF8}" type="pres">
      <dgm:prSet presAssocID="{0EFF4B0A-D7D1-40D9-9802-431721E5373A}" presName="parentNode2" presStyleLbl="node1" presStyleIdx="3" presStyleCnt="4">
        <dgm:presLayoutVars>
          <dgm:chMax val="0"/>
          <dgm:bulletEnabled val="1"/>
        </dgm:presLayoutVars>
      </dgm:prSet>
      <dgm:spPr/>
    </dgm:pt>
    <dgm:pt modelId="{22297F4E-60CC-4AC9-AC0F-3E4FD4CA361D}" type="pres">
      <dgm:prSet presAssocID="{0EFF4B0A-D7D1-40D9-9802-431721E5373A}" presName="connSite2" presStyleCnt="0"/>
      <dgm:spPr/>
    </dgm:pt>
  </dgm:ptLst>
  <dgm:cxnLst>
    <dgm:cxn modelId="{E484B803-7AF1-4238-8968-05C507454152}" type="presOf" srcId="{440EE4BB-3726-4DA8-8348-F7565295F990}" destId="{C4D81CDD-49B4-4498-943C-B98384338542}" srcOrd="0" destOrd="0" presId="urn:microsoft.com/office/officeart/2005/8/layout/hProcess4"/>
    <dgm:cxn modelId="{D6D58120-8C5F-40E8-A8DA-7CDBA92ED73E}" type="presOf" srcId="{D2CB1B31-3688-4EF5-AE30-216659124CCA}" destId="{D3FD3E14-4CFB-41E9-91EF-E8A2C8B2550B}" srcOrd="1" destOrd="1" presId="urn:microsoft.com/office/officeart/2005/8/layout/hProcess4"/>
    <dgm:cxn modelId="{8443D427-04AA-476A-95F6-7779F22872B1}" type="presOf" srcId="{92A316AE-BB82-4927-A3FD-481BD6E1D2DB}" destId="{5D8A2D39-6909-4F6A-BCF3-86CAA7FFD1B9}" srcOrd="0" destOrd="0" presId="urn:microsoft.com/office/officeart/2005/8/layout/hProcess4"/>
    <dgm:cxn modelId="{10FB3529-8D44-4A91-B346-9E402FC498B9}" type="presOf" srcId="{EBFA7706-5897-421F-AA05-8A5B0D436C48}" destId="{EE70588F-B8BF-4407-B63D-14192CB2CE86}" srcOrd="0" destOrd="0" presId="urn:microsoft.com/office/officeart/2005/8/layout/hProcess4"/>
    <dgm:cxn modelId="{488D622A-E527-4DF8-B35E-9DAF01AC9DE4}" srcId="{0EFF4B0A-D7D1-40D9-9802-431721E5373A}" destId="{7261D6FF-639C-4107-BA85-2462CA2CAF7B}" srcOrd="0" destOrd="0" parTransId="{991210D1-68F6-46FC-A0D8-F8E95207B0CB}" sibTransId="{8E77D1B2-1D5C-4F2D-A8E3-9EAD5F8D1751}"/>
    <dgm:cxn modelId="{7F16D52A-528D-483B-9B6C-3EBA6A82F256}" srcId="{EBFA7706-5897-421F-AA05-8A5B0D436C48}" destId="{F9086C49-A85E-40A3-852B-87E978C5F978}" srcOrd="0" destOrd="0" parTransId="{DBBFF77E-AC81-4F80-A7AF-510A6CE905D8}" sibTransId="{440EE4BB-3726-4DA8-8348-F7565295F990}"/>
    <dgm:cxn modelId="{AB4AC92B-22EB-4DA2-AC40-05A9414B90BF}" type="presOf" srcId="{0EFF4B0A-D7D1-40D9-9802-431721E5373A}" destId="{49F3959A-8181-4BEB-8F42-294A75EDFEF8}" srcOrd="0" destOrd="0" presId="urn:microsoft.com/office/officeart/2005/8/layout/hProcess4"/>
    <dgm:cxn modelId="{3C52B32E-1DE0-469B-8F8B-7D6CB6500000}" type="presOf" srcId="{3AA3505C-B3F0-461F-A5CD-8F2AC66EE470}" destId="{540F98C1-7D28-43AB-ADAB-43743A0AC0DD}" srcOrd="0" destOrd="0" presId="urn:microsoft.com/office/officeart/2005/8/layout/hProcess4"/>
    <dgm:cxn modelId="{7BC80E38-B1FC-4D7F-B57C-C62933E1EE53}" type="presOf" srcId="{D2CB1B31-3688-4EF5-AE30-216659124CCA}" destId="{54A1C82D-BD51-4EDA-AED9-547797997E0C}" srcOrd="0" destOrd="1" presId="urn:microsoft.com/office/officeart/2005/8/layout/hProcess4"/>
    <dgm:cxn modelId="{3C129B5D-691B-4CD5-BF95-74651685726E}" type="presOf" srcId="{3AA3505C-B3F0-461F-A5CD-8F2AC66EE470}" destId="{BDFEAC55-9BEF-4B0C-BB3A-3F108BDD50C5}" srcOrd="1" destOrd="0" presId="urn:microsoft.com/office/officeart/2005/8/layout/hProcess4"/>
    <dgm:cxn modelId="{0FCE7E44-D45D-43D4-99F1-E77A1BBB44E7}" srcId="{EBFA7706-5897-421F-AA05-8A5B0D436C48}" destId="{92A316AE-BB82-4927-A3FD-481BD6E1D2DB}" srcOrd="2" destOrd="0" parTransId="{F03A81DC-6B37-45BE-95B0-429C9E7788AD}" sibTransId="{FE830D19-EF5B-436D-96E0-6F30ECF3D5B9}"/>
    <dgm:cxn modelId="{96370D47-66F2-4AF8-8824-A1A3550F71F8}" type="presOf" srcId="{D23002A2-D88F-45B6-8BCD-B200204D9BCF}" destId="{38A30A2D-6A26-4532-87B8-8C5684AA4C59}" srcOrd="0" destOrd="0" presId="urn:microsoft.com/office/officeart/2005/8/layout/hProcess4"/>
    <dgm:cxn modelId="{7CFC3569-0A87-468D-B45F-A4A4FE40380F}" type="presOf" srcId="{8010D69C-6DCE-4B1A-9AC0-F51D86956363}" destId="{A9C20AA7-C8FE-41D8-AAD1-68AF723F2DDE}" srcOrd="0" destOrd="0" presId="urn:microsoft.com/office/officeart/2005/8/layout/hProcess4"/>
    <dgm:cxn modelId="{DB204D49-604C-40A7-9F71-057C6EEB66D4}" type="presOf" srcId="{7261D6FF-639C-4107-BA85-2462CA2CAF7B}" destId="{2CB1C101-871C-497E-8620-5428DA024567}" srcOrd="1" destOrd="0" presId="urn:microsoft.com/office/officeart/2005/8/layout/hProcess4"/>
    <dgm:cxn modelId="{A0D6A96B-BA35-4B65-B4A4-6D5597E95B25}" type="presOf" srcId="{42D1E526-05D5-4206-AD09-AE0B062B4883}" destId="{99EFA1F2-3F10-4927-A6E6-01263F4F4F95}" srcOrd="0" destOrd="0" presId="urn:microsoft.com/office/officeart/2005/8/layout/hProcess4"/>
    <dgm:cxn modelId="{52EE796D-0222-40B6-9AB2-5DFBB8BD666C}" srcId="{EBFA7706-5897-421F-AA05-8A5B0D436C48}" destId="{0EFF4B0A-D7D1-40D9-9802-431721E5373A}" srcOrd="3" destOrd="0" parTransId="{1A48911C-E28C-44E7-B50E-1E33DCFD04A2}" sibTransId="{2CAF8980-5570-4CA1-9C7F-F2A921D6D16B}"/>
    <dgm:cxn modelId="{7BE0EB4D-1DAA-4808-AFFC-C97C37220477}" type="presOf" srcId="{FC2A95A0-205F-471E-AD34-9B58627AEBBD}" destId="{54A1C82D-BD51-4EDA-AED9-547797997E0C}" srcOrd="0" destOrd="0" presId="urn:microsoft.com/office/officeart/2005/8/layout/hProcess4"/>
    <dgm:cxn modelId="{08631D74-39EC-4F3D-B316-A166EF468ED0}" type="presOf" srcId="{FE830D19-EF5B-436D-96E0-6F30ECF3D5B9}" destId="{9F9708C2-53E8-465F-A45D-3068F2B52A6C}" srcOrd="0" destOrd="0" presId="urn:microsoft.com/office/officeart/2005/8/layout/hProcess4"/>
    <dgm:cxn modelId="{71C98B74-BE0B-4903-BB6F-D14F681E45D7}" type="presOf" srcId="{F9086C49-A85E-40A3-852B-87E978C5F978}" destId="{6F51AD5B-4308-4563-9711-BA49611ABEF7}" srcOrd="0" destOrd="0" presId="urn:microsoft.com/office/officeart/2005/8/layout/hProcess4"/>
    <dgm:cxn modelId="{3D2F8178-5CF9-4EC0-B9E9-948DDE916502}" type="presOf" srcId="{7261D6FF-639C-4107-BA85-2462CA2CAF7B}" destId="{94C41EB3-60EF-4A83-A7F6-2EB5F8BFCCB5}" srcOrd="0" destOrd="0" presId="urn:microsoft.com/office/officeart/2005/8/layout/hProcess4"/>
    <dgm:cxn modelId="{3BFB0289-8F25-4D3C-B337-611391FF11DE}" srcId="{D23002A2-D88F-45B6-8BCD-B200204D9BCF}" destId="{FC2A95A0-205F-471E-AD34-9B58627AEBBD}" srcOrd="0" destOrd="0" parTransId="{2140A341-E2AC-401D-B772-D8E093DB7F9B}" sibTransId="{7363032B-4262-4C70-88EB-F1BA7588C93B}"/>
    <dgm:cxn modelId="{FE2FFF9C-A5F1-4B69-A0B3-A2C69F5FD653}" srcId="{F9086C49-A85E-40A3-852B-87E978C5F978}" destId="{42D1E526-05D5-4206-AD09-AE0B062B4883}" srcOrd="0" destOrd="0" parTransId="{F0FDE1DE-FF1C-4905-82D7-932516F16B92}" sibTransId="{9D115D5A-F352-41BE-805A-0FA83B1523E7}"/>
    <dgm:cxn modelId="{63C44AAA-C4E8-48D6-9E4E-01791462EAAA}" srcId="{92A316AE-BB82-4927-A3FD-481BD6E1D2DB}" destId="{3AA3505C-B3F0-461F-A5CD-8F2AC66EE470}" srcOrd="0" destOrd="0" parTransId="{E23EC732-E0CF-4B71-8500-50A064FAA7C3}" sibTransId="{974D4952-039E-4E39-81C8-89278E2FF150}"/>
    <dgm:cxn modelId="{E274DFE3-E02A-43FE-917C-F7DB9188E784}" srcId="{EBFA7706-5897-421F-AA05-8A5B0D436C48}" destId="{D23002A2-D88F-45B6-8BCD-B200204D9BCF}" srcOrd="1" destOrd="0" parTransId="{5D920C34-AE73-4949-A614-21DCA719943A}" sibTransId="{8010D69C-6DCE-4B1A-9AC0-F51D86956363}"/>
    <dgm:cxn modelId="{E0E5B5E7-031C-49C2-A66B-273CB6182A1E}" type="presOf" srcId="{FC2A95A0-205F-471E-AD34-9B58627AEBBD}" destId="{D3FD3E14-4CFB-41E9-91EF-E8A2C8B2550B}" srcOrd="1" destOrd="0" presId="urn:microsoft.com/office/officeart/2005/8/layout/hProcess4"/>
    <dgm:cxn modelId="{28F190EB-0F3D-4A80-9EDF-B5E10E3C3D69}" type="presOf" srcId="{42D1E526-05D5-4206-AD09-AE0B062B4883}" destId="{0EB51633-BC66-46D9-A47B-4245946AC59E}" srcOrd="1" destOrd="0" presId="urn:microsoft.com/office/officeart/2005/8/layout/hProcess4"/>
    <dgm:cxn modelId="{5138CEEC-A4BD-4A9B-A65E-01F73FEC657C}" srcId="{D23002A2-D88F-45B6-8BCD-B200204D9BCF}" destId="{D2CB1B31-3688-4EF5-AE30-216659124CCA}" srcOrd="1" destOrd="0" parTransId="{5DCA6661-F0AC-4B2F-B109-87193E91E9AE}" sibTransId="{B2E3782A-0A44-4A6D-87E4-90662912D3D7}"/>
    <dgm:cxn modelId="{06E6D368-5810-40CD-AF38-9E7D43908CA5}" type="presParOf" srcId="{EE70588F-B8BF-4407-B63D-14192CB2CE86}" destId="{A349D471-31F0-4910-A5E8-172A96C68774}" srcOrd="0" destOrd="0" presId="urn:microsoft.com/office/officeart/2005/8/layout/hProcess4"/>
    <dgm:cxn modelId="{7D296720-8242-4FAB-9AD4-414F46963BC2}" type="presParOf" srcId="{EE70588F-B8BF-4407-B63D-14192CB2CE86}" destId="{E2DFCBDE-11AE-42DF-A343-D0A527D7CA7D}" srcOrd="1" destOrd="0" presId="urn:microsoft.com/office/officeart/2005/8/layout/hProcess4"/>
    <dgm:cxn modelId="{CB364718-BFFB-4C66-8D60-9B63F71A10EA}" type="presParOf" srcId="{EE70588F-B8BF-4407-B63D-14192CB2CE86}" destId="{3D47D2B7-5BC2-4A2C-B2D8-0C2AACEE0441}" srcOrd="2" destOrd="0" presId="urn:microsoft.com/office/officeart/2005/8/layout/hProcess4"/>
    <dgm:cxn modelId="{D40B0F7E-2C0F-404A-A269-3BB44D892FAE}" type="presParOf" srcId="{3D47D2B7-5BC2-4A2C-B2D8-0C2AACEE0441}" destId="{33AD074E-BE9D-4FB1-B43A-ED93EB35CC61}" srcOrd="0" destOrd="0" presId="urn:microsoft.com/office/officeart/2005/8/layout/hProcess4"/>
    <dgm:cxn modelId="{4C1AE300-8572-406C-80FE-F02C9FD5DA05}" type="presParOf" srcId="{33AD074E-BE9D-4FB1-B43A-ED93EB35CC61}" destId="{2F4C149F-5BD8-4000-93D8-CF544F158CA9}" srcOrd="0" destOrd="0" presId="urn:microsoft.com/office/officeart/2005/8/layout/hProcess4"/>
    <dgm:cxn modelId="{16F36820-0A0D-4642-BED5-441D093639EE}" type="presParOf" srcId="{33AD074E-BE9D-4FB1-B43A-ED93EB35CC61}" destId="{99EFA1F2-3F10-4927-A6E6-01263F4F4F95}" srcOrd="1" destOrd="0" presId="urn:microsoft.com/office/officeart/2005/8/layout/hProcess4"/>
    <dgm:cxn modelId="{C750E1BE-24E1-48F4-AEFC-EF3B69E8DD08}" type="presParOf" srcId="{33AD074E-BE9D-4FB1-B43A-ED93EB35CC61}" destId="{0EB51633-BC66-46D9-A47B-4245946AC59E}" srcOrd="2" destOrd="0" presId="urn:microsoft.com/office/officeart/2005/8/layout/hProcess4"/>
    <dgm:cxn modelId="{3D27940E-660D-4006-8463-2A4FDF888741}" type="presParOf" srcId="{33AD074E-BE9D-4FB1-B43A-ED93EB35CC61}" destId="{6F51AD5B-4308-4563-9711-BA49611ABEF7}" srcOrd="3" destOrd="0" presId="urn:microsoft.com/office/officeart/2005/8/layout/hProcess4"/>
    <dgm:cxn modelId="{9A026E19-53CD-4EF6-8239-16A054E40AAA}" type="presParOf" srcId="{33AD074E-BE9D-4FB1-B43A-ED93EB35CC61}" destId="{5BD8FBFC-9701-40E9-9C32-2143266FD764}" srcOrd="4" destOrd="0" presId="urn:microsoft.com/office/officeart/2005/8/layout/hProcess4"/>
    <dgm:cxn modelId="{BF08456B-604B-425F-BAD0-C0FB3740DA19}" type="presParOf" srcId="{3D47D2B7-5BC2-4A2C-B2D8-0C2AACEE0441}" destId="{C4D81CDD-49B4-4498-943C-B98384338542}" srcOrd="1" destOrd="0" presId="urn:microsoft.com/office/officeart/2005/8/layout/hProcess4"/>
    <dgm:cxn modelId="{E96C702E-35CC-4432-8024-4B9AC0FBA3AC}" type="presParOf" srcId="{3D47D2B7-5BC2-4A2C-B2D8-0C2AACEE0441}" destId="{745A0483-9A69-430D-B96D-E72FFB6160AE}" srcOrd="2" destOrd="0" presId="urn:microsoft.com/office/officeart/2005/8/layout/hProcess4"/>
    <dgm:cxn modelId="{3F47B570-08C4-47CE-A687-2F0ABA735FF3}" type="presParOf" srcId="{745A0483-9A69-430D-B96D-E72FFB6160AE}" destId="{960C37EB-6CBE-4331-B19B-D14740339621}" srcOrd="0" destOrd="0" presId="urn:microsoft.com/office/officeart/2005/8/layout/hProcess4"/>
    <dgm:cxn modelId="{21EE72D4-6BC9-4776-A06F-DF78F0E04710}" type="presParOf" srcId="{745A0483-9A69-430D-B96D-E72FFB6160AE}" destId="{54A1C82D-BD51-4EDA-AED9-547797997E0C}" srcOrd="1" destOrd="0" presId="urn:microsoft.com/office/officeart/2005/8/layout/hProcess4"/>
    <dgm:cxn modelId="{3E24C4AB-6A90-4219-87D5-03919DF51533}" type="presParOf" srcId="{745A0483-9A69-430D-B96D-E72FFB6160AE}" destId="{D3FD3E14-4CFB-41E9-91EF-E8A2C8B2550B}" srcOrd="2" destOrd="0" presId="urn:microsoft.com/office/officeart/2005/8/layout/hProcess4"/>
    <dgm:cxn modelId="{33BE1D5B-1456-49DC-959C-B1A85A2E0193}" type="presParOf" srcId="{745A0483-9A69-430D-B96D-E72FFB6160AE}" destId="{38A30A2D-6A26-4532-87B8-8C5684AA4C59}" srcOrd="3" destOrd="0" presId="urn:microsoft.com/office/officeart/2005/8/layout/hProcess4"/>
    <dgm:cxn modelId="{B754180D-6E9D-42BD-A844-1E0B2BDD52EF}" type="presParOf" srcId="{745A0483-9A69-430D-B96D-E72FFB6160AE}" destId="{123FAD4C-DA51-42C8-BED9-BA6B3C0B9C07}" srcOrd="4" destOrd="0" presId="urn:microsoft.com/office/officeart/2005/8/layout/hProcess4"/>
    <dgm:cxn modelId="{CFACF7E8-759D-46E2-AAA4-FEA779B8A8D8}" type="presParOf" srcId="{3D47D2B7-5BC2-4A2C-B2D8-0C2AACEE0441}" destId="{A9C20AA7-C8FE-41D8-AAD1-68AF723F2DDE}" srcOrd="3" destOrd="0" presId="urn:microsoft.com/office/officeart/2005/8/layout/hProcess4"/>
    <dgm:cxn modelId="{6A41B2B8-E56A-4D99-A5DE-C5BF5E1EA8A9}" type="presParOf" srcId="{3D47D2B7-5BC2-4A2C-B2D8-0C2AACEE0441}" destId="{8715DC3E-6F91-43EF-82F2-67A746C5762F}" srcOrd="4" destOrd="0" presId="urn:microsoft.com/office/officeart/2005/8/layout/hProcess4"/>
    <dgm:cxn modelId="{A9A3ACD5-4C61-4D24-8D64-99281CDB36FB}" type="presParOf" srcId="{8715DC3E-6F91-43EF-82F2-67A746C5762F}" destId="{91EB46C7-9A5E-448F-81D1-56CDBB442FA4}" srcOrd="0" destOrd="0" presId="urn:microsoft.com/office/officeart/2005/8/layout/hProcess4"/>
    <dgm:cxn modelId="{3B5D3F33-328C-4A56-AAEC-22F41D84D83D}" type="presParOf" srcId="{8715DC3E-6F91-43EF-82F2-67A746C5762F}" destId="{540F98C1-7D28-43AB-ADAB-43743A0AC0DD}" srcOrd="1" destOrd="0" presId="urn:microsoft.com/office/officeart/2005/8/layout/hProcess4"/>
    <dgm:cxn modelId="{98AB794A-E918-4D9C-9219-636DB5F59697}" type="presParOf" srcId="{8715DC3E-6F91-43EF-82F2-67A746C5762F}" destId="{BDFEAC55-9BEF-4B0C-BB3A-3F108BDD50C5}" srcOrd="2" destOrd="0" presId="urn:microsoft.com/office/officeart/2005/8/layout/hProcess4"/>
    <dgm:cxn modelId="{649CDB73-084C-4DBA-AEA5-B0F3D2C530BC}" type="presParOf" srcId="{8715DC3E-6F91-43EF-82F2-67A746C5762F}" destId="{5D8A2D39-6909-4F6A-BCF3-86CAA7FFD1B9}" srcOrd="3" destOrd="0" presId="urn:microsoft.com/office/officeart/2005/8/layout/hProcess4"/>
    <dgm:cxn modelId="{BFBA266B-1352-4664-AD5A-970B65586FE0}" type="presParOf" srcId="{8715DC3E-6F91-43EF-82F2-67A746C5762F}" destId="{690B024B-4F4F-405F-B62B-448703AFCD28}" srcOrd="4" destOrd="0" presId="urn:microsoft.com/office/officeart/2005/8/layout/hProcess4"/>
    <dgm:cxn modelId="{497EDEC9-5DAB-484C-BE31-AEA872ADE605}" type="presParOf" srcId="{3D47D2B7-5BC2-4A2C-B2D8-0C2AACEE0441}" destId="{9F9708C2-53E8-465F-A45D-3068F2B52A6C}" srcOrd="5" destOrd="0" presId="urn:microsoft.com/office/officeart/2005/8/layout/hProcess4"/>
    <dgm:cxn modelId="{E8C0B73A-5ADE-4236-A716-49EC1534DB4B}" type="presParOf" srcId="{3D47D2B7-5BC2-4A2C-B2D8-0C2AACEE0441}" destId="{BE4A359C-B5BF-4C98-A333-51B0F3EFE169}" srcOrd="6" destOrd="0" presId="urn:microsoft.com/office/officeart/2005/8/layout/hProcess4"/>
    <dgm:cxn modelId="{A676E108-BA96-4FE7-A7F2-DF68961B2273}" type="presParOf" srcId="{BE4A359C-B5BF-4C98-A333-51B0F3EFE169}" destId="{913C6F0F-7F46-4C4F-B5D4-A0F3B486835A}" srcOrd="0" destOrd="0" presId="urn:microsoft.com/office/officeart/2005/8/layout/hProcess4"/>
    <dgm:cxn modelId="{7518E5F2-6BA7-4EDA-B874-35AEDCFE6A90}" type="presParOf" srcId="{BE4A359C-B5BF-4C98-A333-51B0F3EFE169}" destId="{94C41EB3-60EF-4A83-A7F6-2EB5F8BFCCB5}" srcOrd="1" destOrd="0" presId="urn:microsoft.com/office/officeart/2005/8/layout/hProcess4"/>
    <dgm:cxn modelId="{45AC2591-01FB-4C08-BFD7-EE464F85860D}" type="presParOf" srcId="{BE4A359C-B5BF-4C98-A333-51B0F3EFE169}" destId="{2CB1C101-871C-497E-8620-5428DA024567}" srcOrd="2" destOrd="0" presId="urn:microsoft.com/office/officeart/2005/8/layout/hProcess4"/>
    <dgm:cxn modelId="{DE5367E2-7F0E-4C34-A7E3-69ED29B03DF8}" type="presParOf" srcId="{BE4A359C-B5BF-4C98-A333-51B0F3EFE169}" destId="{49F3959A-8181-4BEB-8F42-294A75EDFEF8}" srcOrd="3" destOrd="0" presId="urn:microsoft.com/office/officeart/2005/8/layout/hProcess4"/>
    <dgm:cxn modelId="{AB7D66F6-4930-4A43-AE52-5F4AE12C5D0D}" type="presParOf" srcId="{BE4A359C-B5BF-4C98-A333-51B0F3EFE169}" destId="{22297F4E-60CC-4AC9-AC0F-3E4FD4CA361D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EFA1F2-3F10-4927-A6E6-01263F4F4F95}">
      <dsp:nvSpPr>
        <dsp:cNvPr id="0" name=""/>
        <dsp:cNvSpPr/>
      </dsp:nvSpPr>
      <dsp:spPr>
        <a:xfrm>
          <a:off x="4313" y="2060018"/>
          <a:ext cx="2185299" cy="1802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700" kern="1200">
              <a:latin typeface="Aptos Display" panose="020F0302020204030204"/>
            </a:rPr>
            <a:t>Clear Game Structure</a:t>
          </a:r>
          <a:endParaRPr lang="pt-PT" sz="1700" kern="1200"/>
        </a:p>
      </dsp:txBody>
      <dsp:txXfrm>
        <a:off x="45792" y="2101497"/>
        <a:ext cx="2102341" cy="1333224"/>
      </dsp:txXfrm>
    </dsp:sp>
    <dsp:sp modelId="{C4D81CDD-49B4-4498-943C-B98384338542}">
      <dsp:nvSpPr>
        <dsp:cNvPr id="0" name=""/>
        <dsp:cNvSpPr/>
      </dsp:nvSpPr>
      <dsp:spPr>
        <a:xfrm>
          <a:off x="1241196" y="2520910"/>
          <a:ext cx="2363276" cy="2363276"/>
        </a:xfrm>
        <a:prstGeom prst="leftCircularArrow">
          <a:avLst>
            <a:gd name="adj1" fmla="val 2958"/>
            <a:gd name="adj2" fmla="val 362358"/>
            <a:gd name="adj3" fmla="val 2137869"/>
            <a:gd name="adj4" fmla="val 9024489"/>
            <a:gd name="adj5" fmla="val 3451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51AD5B-4308-4563-9711-BA49611ABEF7}">
      <dsp:nvSpPr>
        <dsp:cNvPr id="0" name=""/>
        <dsp:cNvSpPr/>
      </dsp:nvSpPr>
      <dsp:spPr>
        <a:xfrm>
          <a:off x="489935" y="3476201"/>
          <a:ext cx="1942488" cy="77246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000" kern="1200">
              <a:latin typeface="Aptos Display" panose="020F0302020204030204"/>
            </a:rPr>
            <a:t>OOP</a:t>
          </a:r>
          <a:endParaRPr lang="pt-PT" sz="3000" kern="1200"/>
        </a:p>
      </dsp:txBody>
      <dsp:txXfrm>
        <a:off x="512560" y="3498826"/>
        <a:ext cx="1897238" cy="727213"/>
      </dsp:txXfrm>
    </dsp:sp>
    <dsp:sp modelId="{54A1C82D-BD51-4EDA-AED9-547797997E0C}">
      <dsp:nvSpPr>
        <dsp:cNvPr id="0" name=""/>
        <dsp:cNvSpPr/>
      </dsp:nvSpPr>
      <dsp:spPr>
        <a:xfrm>
          <a:off x="2765321" y="2060018"/>
          <a:ext cx="2185299" cy="1802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700" kern="1200">
              <a:latin typeface="Aptos Display" panose="020F0302020204030204"/>
            </a:rPr>
            <a:t>Share Atributes: </a:t>
          </a:r>
          <a:r>
            <a:rPr lang="pt-PT" sz="1700" kern="1200" err="1">
              <a:latin typeface="Aptos Display" panose="020F0302020204030204"/>
            </a:rPr>
            <a:t>health</a:t>
          </a:r>
          <a:r>
            <a:rPr lang="pt-PT" sz="1700" kern="1200">
              <a:latin typeface="Aptos Display" panose="020F0302020204030204"/>
            </a:rPr>
            <a:t>, </a:t>
          </a:r>
          <a:r>
            <a:rPr lang="pt-PT" sz="1700" kern="1200">
              <a:latin typeface="Aptos Display" panose="020F0302020204030204"/>
              <a:ea typeface="Calibri"/>
              <a:cs typeface="Calibri"/>
            </a:rPr>
            <a:t>strength</a:t>
          </a: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700" kern="1200" err="1">
              <a:latin typeface="Aptos Display" panose="020F0302020204030204"/>
              <a:ea typeface="Calibri"/>
              <a:cs typeface="Calibri"/>
            </a:rPr>
            <a:t>Shared</a:t>
          </a:r>
          <a:r>
            <a:rPr lang="pt-PT" sz="1700" kern="1200">
              <a:latin typeface="Aptos Display" panose="020F0302020204030204"/>
              <a:ea typeface="Calibri"/>
              <a:cs typeface="Calibri"/>
            </a:rPr>
            <a:t> behavior: </a:t>
          </a:r>
          <a:r>
            <a:rPr lang="pt-PT" sz="1700" kern="1200" err="1">
              <a:latin typeface="Aptos Display" panose="020F0302020204030204"/>
            </a:rPr>
            <a:t>Attack</a:t>
          </a:r>
          <a:r>
            <a:rPr lang="pt-PT" sz="1700" kern="1200">
              <a:latin typeface="Aptos Display" panose="020F0302020204030204"/>
            </a:rPr>
            <a:t>, </a:t>
          </a:r>
          <a:r>
            <a:rPr lang="pt-PT" sz="1700" kern="1200" err="1">
              <a:latin typeface="Aptos Display" panose="020F0302020204030204"/>
            </a:rPr>
            <a:t>Receive</a:t>
          </a:r>
          <a:r>
            <a:rPr lang="pt-PT" sz="1700" kern="1200"/>
            <a:t> </a:t>
          </a:r>
          <a:r>
            <a:rPr lang="pt-PT" sz="1700" kern="1200">
              <a:latin typeface="Aptos Display" panose="020F0302020204030204"/>
            </a:rPr>
            <a:t>damage</a:t>
          </a:r>
          <a:endParaRPr lang="pt-PT" sz="1700" kern="1200" err="1"/>
        </a:p>
      </dsp:txBody>
      <dsp:txXfrm>
        <a:off x="2806800" y="2487728"/>
        <a:ext cx="2102341" cy="1333224"/>
      </dsp:txXfrm>
    </dsp:sp>
    <dsp:sp modelId="{A9C20AA7-C8FE-41D8-AAD1-68AF723F2DDE}">
      <dsp:nvSpPr>
        <dsp:cNvPr id="0" name=""/>
        <dsp:cNvSpPr/>
      </dsp:nvSpPr>
      <dsp:spPr>
        <a:xfrm>
          <a:off x="3983994" y="967592"/>
          <a:ext cx="2642509" cy="2642509"/>
        </a:xfrm>
        <a:prstGeom prst="circularArrow">
          <a:avLst>
            <a:gd name="adj1" fmla="val 2646"/>
            <a:gd name="adj2" fmla="val 321708"/>
            <a:gd name="adj3" fmla="val 19502781"/>
            <a:gd name="adj4" fmla="val 12575511"/>
            <a:gd name="adj5" fmla="val 3086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A30A2D-6A26-4532-87B8-8C5684AA4C59}">
      <dsp:nvSpPr>
        <dsp:cNvPr id="0" name=""/>
        <dsp:cNvSpPr/>
      </dsp:nvSpPr>
      <dsp:spPr>
        <a:xfrm>
          <a:off x="3250944" y="1673786"/>
          <a:ext cx="1942488" cy="77246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000" kern="1200">
              <a:latin typeface="Aptos Display" panose="020F0302020204030204"/>
            </a:rPr>
            <a:t>CLASSES</a:t>
          </a:r>
          <a:endParaRPr lang="pt-PT" sz="3000" kern="1200"/>
        </a:p>
      </dsp:txBody>
      <dsp:txXfrm>
        <a:off x="3273569" y="1696411"/>
        <a:ext cx="1897238" cy="727213"/>
      </dsp:txXfrm>
    </dsp:sp>
    <dsp:sp modelId="{540F98C1-7D28-43AB-ADAB-43743A0AC0DD}">
      <dsp:nvSpPr>
        <dsp:cNvPr id="0" name=""/>
        <dsp:cNvSpPr/>
      </dsp:nvSpPr>
      <dsp:spPr>
        <a:xfrm>
          <a:off x="5526330" y="2060018"/>
          <a:ext cx="2185299" cy="1802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700" kern="1200">
              <a:latin typeface="Calibri"/>
              <a:ea typeface="Calibri"/>
              <a:cs typeface="Calibri"/>
            </a:rPr>
            <a:t>Class child : each </a:t>
          </a:r>
          <a:r>
            <a:rPr lang="pt-PT" sz="1700" kern="1200" err="1">
              <a:latin typeface="Calibri"/>
              <a:ea typeface="Calibri"/>
              <a:cs typeface="Calibri"/>
            </a:rPr>
            <a:t>new</a:t>
          </a:r>
          <a:r>
            <a:rPr lang="pt-PT" sz="1700" kern="1200">
              <a:latin typeface="Calibri"/>
              <a:ea typeface="Calibri"/>
              <a:cs typeface="Calibri"/>
            </a:rPr>
            <a:t> viking </a:t>
          </a:r>
          <a:r>
            <a:rPr lang="pt-PT" sz="1700" kern="1200" err="1">
              <a:latin typeface="Calibri"/>
              <a:ea typeface="Calibri"/>
              <a:cs typeface="Calibri"/>
            </a:rPr>
            <a:t>or</a:t>
          </a:r>
          <a:r>
            <a:rPr lang="pt-PT" sz="1700" kern="1200">
              <a:latin typeface="Calibri"/>
              <a:ea typeface="Calibri"/>
              <a:cs typeface="Calibri"/>
            </a:rPr>
            <a:t> saxon</a:t>
          </a:r>
        </a:p>
      </dsp:txBody>
      <dsp:txXfrm>
        <a:off x="5567809" y="2101497"/>
        <a:ext cx="2102341" cy="1333224"/>
      </dsp:txXfrm>
    </dsp:sp>
    <dsp:sp modelId="{9F9708C2-53E8-465F-A45D-3068F2B52A6C}">
      <dsp:nvSpPr>
        <dsp:cNvPr id="0" name=""/>
        <dsp:cNvSpPr/>
      </dsp:nvSpPr>
      <dsp:spPr>
        <a:xfrm>
          <a:off x="6763214" y="2520910"/>
          <a:ext cx="2363276" cy="2363276"/>
        </a:xfrm>
        <a:prstGeom prst="leftCircularArrow">
          <a:avLst>
            <a:gd name="adj1" fmla="val 2958"/>
            <a:gd name="adj2" fmla="val 362358"/>
            <a:gd name="adj3" fmla="val 2137869"/>
            <a:gd name="adj4" fmla="val 9024489"/>
            <a:gd name="adj5" fmla="val 3451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8A2D39-6909-4F6A-BCF3-86CAA7FFD1B9}">
      <dsp:nvSpPr>
        <dsp:cNvPr id="0" name=""/>
        <dsp:cNvSpPr/>
      </dsp:nvSpPr>
      <dsp:spPr>
        <a:xfrm>
          <a:off x="6011952" y="3476201"/>
          <a:ext cx="1942488" cy="77246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000" kern="1200">
              <a:latin typeface="Calibri"/>
              <a:ea typeface="Calibri"/>
              <a:cs typeface="Calibri"/>
            </a:rPr>
            <a:t>INSTANCE</a:t>
          </a:r>
        </a:p>
      </dsp:txBody>
      <dsp:txXfrm>
        <a:off x="6034577" y="3498826"/>
        <a:ext cx="1897238" cy="727213"/>
      </dsp:txXfrm>
    </dsp:sp>
    <dsp:sp modelId="{94C41EB3-60EF-4A83-A7F6-2EB5F8BFCCB5}">
      <dsp:nvSpPr>
        <dsp:cNvPr id="0" name=""/>
        <dsp:cNvSpPr/>
      </dsp:nvSpPr>
      <dsp:spPr>
        <a:xfrm>
          <a:off x="8287339" y="2060018"/>
          <a:ext cx="2185299" cy="1802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700" kern="1200">
              <a:latin typeface="Aptos Display" panose="020F0302020204030204"/>
            </a:rPr>
            <a:t>Controller: Manages game play </a:t>
          </a:r>
          <a:r>
            <a:rPr lang="pt-PT" sz="1700" kern="1200" err="1">
              <a:latin typeface="Aptos Display" panose="020F0302020204030204"/>
            </a:rPr>
            <a:t>Logic</a:t>
          </a:r>
          <a:endParaRPr lang="pt-PT" sz="1700" kern="1200">
            <a:latin typeface="Aptos Display" panose="020F0302020204030204"/>
          </a:endParaRPr>
        </a:p>
      </dsp:txBody>
      <dsp:txXfrm>
        <a:off x="8328818" y="2487728"/>
        <a:ext cx="2102341" cy="1333224"/>
      </dsp:txXfrm>
    </dsp:sp>
    <dsp:sp modelId="{49F3959A-8181-4BEB-8F42-294A75EDFEF8}">
      <dsp:nvSpPr>
        <dsp:cNvPr id="0" name=""/>
        <dsp:cNvSpPr/>
      </dsp:nvSpPr>
      <dsp:spPr>
        <a:xfrm>
          <a:off x="8772961" y="1673786"/>
          <a:ext cx="1942488" cy="7724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000" kern="1200">
              <a:latin typeface="Aptos Display" panose="020F0302020204030204"/>
            </a:rPr>
            <a:t>Class WAR</a:t>
          </a:r>
          <a:endParaRPr lang="pt-PT" sz="3000" kern="1200"/>
        </a:p>
      </dsp:txBody>
      <dsp:txXfrm>
        <a:off x="8795586" y="1696411"/>
        <a:ext cx="1897238" cy="7272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833FB-FB35-4DD9-BAAC-60F0BB66A836}" type="datetimeFigureOut">
              <a:t>16/01/2026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93C661-5AF1-4F42-8830-E7C93502782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3321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</p:txBody>
      </p:sp>
      <p:sp>
        <p:nvSpPr>
          <p:cNvPr id="86" name="Google Shape;86;p1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" name="Google Shape;89;p1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</p:txBody>
      </p:sp>
      <p:sp>
        <p:nvSpPr>
          <p:cNvPr id="90" name="Google Shape;90;p1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/>
              <a:t>Loops create armies and run battle rounds</a:t>
            </a:r>
            <a:endParaRPr lang="pt-PT">
              <a:ea typeface="Calibri" panose="020F0502020204030204"/>
              <a:cs typeface="Calibri" panose="020F0502020204030204"/>
            </a:endParaRPr>
          </a:p>
          <a:p>
            <a:r>
              <a:rPr lang="en-US"/>
              <a:t>-   Conditionals check:</a:t>
            </a:r>
            <a:endParaRPr lang="pt-PT">
              <a:ea typeface="Calibri" panose="020F0502020204030204"/>
              <a:cs typeface="Calibri" panose="020F0502020204030204"/>
            </a:endParaRPr>
          </a:p>
          <a:p>
            <a:r>
              <a:rPr lang="en-US"/>
              <a:t>              - health</a:t>
            </a:r>
            <a:endParaRPr lang="pt-PT">
              <a:ea typeface="Calibri" panose="020F0502020204030204"/>
              <a:cs typeface="Calibri" panose="020F0502020204030204"/>
            </a:endParaRPr>
          </a:p>
          <a:p>
            <a:r>
              <a:rPr lang="en-US"/>
              <a:t>              - army size</a:t>
            </a:r>
            <a:endParaRPr lang="pt-PT"/>
          </a:p>
          <a:p>
            <a:r>
              <a:rPr lang="en-US"/>
              <a:t>              - win/lose state</a:t>
            </a:r>
            <a:endParaRPr lang="pt-PT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93C661-5AF1-4F42-8830-E7C935027822}" type="slidenum">
              <a:rPr lang="pt-PT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970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16/01/2026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Un grupo de personas posando para una foto&#10;&#10;El contenido generado por IA puede ser incorrecto.">
            <a:extLst>
              <a:ext uri="{FF2B5EF4-FFF2-40B4-BE49-F238E27FC236}">
                <a16:creationId xmlns:a16="http://schemas.microsoft.com/office/drawing/2014/main" id="{ACBE2508-A0C8-E131-EE61-8C380D4E51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573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9" name="Rectangle 9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Google Shape;94;p1"/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9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9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9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9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9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9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9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9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93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Pts val="4900"/>
            </a:pPr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  <a:sym typeface="Roboto"/>
              </a:rPr>
              <a:t>Mini Project:  Vikings </a:t>
            </a:r>
            <a:endParaRPr lang="en-US" sz="17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  <a:sym typeface="Roboto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Pts val="4900"/>
            </a:pP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  <a:sym typeface="Roboto"/>
              </a:rPr>
              <a:t>Harmandeep &amp; Aitor &amp; Suzana  </a:t>
            </a:r>
            <a:endParaRPr lang="en-US" sz="1700" b="0" i="0" u="none" strike="noStrike" cap="none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3494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28AC11-BFDF-42EF-80FF-717BBF909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C56AF6-38E4-490B-8E2B-1A103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ra humana, arma, filme de ação, Jogo de ação e aventura&#10;&#10;Os conteúdos gerados por IA poderão estar incorretos.">
            <a:extLst>
              <a:ext uri="{FF2B5EF4-FFF2-40B4-BE49-F238E27FC236}">
                <a16:creationId xmlns:a16="http://schemas.microsoft.com/office/drawing/2014/main" id="{AEB7DC6A-BCCD-D5C0-8E41-7ADB0F20C5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982" r="3" b="3"/>
          <a:stretch>
            <a:fillRect/>
          </a:stretch>
        </p:blipFill>
        <p:spPr>
          <a:xfrm>
            <a:off x="4038610" y="7"/>
            <a:ext cx="4039673" cy="6875812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2FD26B0-16CE-4AD4-9CE4-A63EBF330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067571-B619-FA89-630B-FD8975D3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792" y="2945176"/>
            <a:ext cx="2984937" cy="27579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Winners</a:t>
            </a: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Marcador de Posição de Conteúdo 3" descr="Uma imagem com arma, Cara humana, Violência, Jogo de ação e aventura&#10;&#10;Os conteúdos gerados por IA poderão estar incorretos.">
            <a:extLst>
              <a:ext uri="{FF2B5EF4-FFF2-40B4-BE49-F238E27FC236}">
                <a16:creationId xmlns:a16="http://schemas.microsoft.com/office/drawing/2014/main" id="{F4634352-2A2A-D4C6-D3F3-B512708210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7135" r="3013" b="-2"/>
          <a:stretch>
            <a:fillRect/>
          </a:stretch>
        </p:blipFill>
        <p:spPr>
          <a:xfrm>
            <a:off x="8068007" y="-7"/>
            <a:ext cx="4123986" cy="687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348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913AA-35FE-6E60-1737-54067D59C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420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s-ES" sz="2800" b="1" err="1"/>
              <a:t>Introduction</a:t>
            </a:r>
            <a:endParaRPr lang="en-US" err="1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1B2E75-23F7-1150-844D-C674FAA2E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360" y="1419225"/>
            <a:ext cx="10515600" cy="406685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1800" b="1">
                <a:latin typeface="Aptos Display"/>
              </a:rPr>
              <a:t>Vikings and Saxons are in War!!</a:t>
            </a:r>
            <a:endParaRPr lang="es-ES" sz="1800"/>
          </a:p>
          <a:p>
            <a:pPr marL="0" indent="0">
              <a:lnSpc>
                <a:spcPct val="100000"/>
              </a:lnSpc>
              <a:buNone/>
            </a:pPr>
            <a:endParaRPr lang="en-GB" sz="1800" b="1">
              <a:latin typeface="Aptos Display"/>
            </a:endParaRPr>
          </a:p>
          <a:p>
            <a:pPr>
              <a:lnSpc>
                <a:spcPct val="100000"/>
              </a:lnSpc>
            </a:pPr>
            <a:r>
              <a:rPr lang="en-GB" sz="1800" b="1">
                <a:latin typeface="Aptos Display"/>
              </a:rPr>
              <a:t>Core goal:</a:t>
            </a:r>
            <a:r>
              <a:rPr lang="en-GB" sz="1800">
                <a:latin typeface="Aptos Display"/>
              </a:rPr>
              <a:t> model a war simulation game using Object-Oriented Programming </a:t>
            </a:r>
            <a:endParaRPr lang="en-GB" sz="1800"/>
          </a:p>
          <a:p>
            <a:pPr>
              <a:lnSpc>
                <a:spcPct val="100000"/>
              </a:lnSpc>
            </a:pPr>
            <a:endParaRPr lang="en-GB" sz="1800">
              <a:latin typeface="Aptos Display"/>
            </a:endParaRP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GB" sz="1800">
                <a:latin typeface="Aptos Display"/>
              </a:rPr>
              <a:t>Usage of Class, Attributes, methods and instances.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endParaRPr lang="en-GB" sz="1800">
              <a:latin typeface="Aptos Display"/>
            </a:endParaRP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GB" sz="1800">
                <a:latin typeface="Aptos Display"/>
              </a:rPr>
              <a:t>Defining Inheritance and methods overwriting.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GB" sz="1800">
              <a:latin typeface="Aptos Display"/>
            </a:endParaRP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GB" sz="1800">
                <a:latin typeface="Aptos Display"/>
              </a:rPr>
              <a:t>Randomness is used to simulate unpredictable battle outcome.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8812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7D04B-AFC7-15AC-04DE-E0CD07A83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b="1"/>
              <a:t>2. Project Setup &amp; Core </a:t>
            </a:r>
            <a:r>
              <a:rPr lang="de-DE" sz="2800" b="1" err="1"/>
              <a:t>Concepts</a:t>
            </a:r>
            <a:endParaRPr lang="en-GB" sz="2800" b="1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0A59452-0E17-B013-B206-1F71CE4923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de-DE" u="sng"/>
              <a:t>Project Setup</a:t>
            </a:r>
            <a:endParaRPr lang="en-GB" u="s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0DBDB-FF0C-F765-8120-FDA0B135A2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1800"/>
              <a:t>Main file: vikingsClasses.py</a:t>
            </a:r>
          </a:p>
          <a:p>
            <a:pPr>
              <a:lnSpc>
                <a:spcPct val="150000"/>
              </a:lnSpc>
            </a:pPr>
            <a:r>
              <a:rPr lang="en-GB" sz="1800"/>
              <a:t>Test files:</a:t>
            </a:r>
          </a:p>
          <a:p>
            <a:pPr lvl="1">
              <a:lnSpc>
                <a:spcPct val="150000"/>
              </a:lnSpc>
            </a:pPr>
            <a:r>
              <a:rPr lang="en-GB" sz="1800"/>
              <a:t>1-testsSoldier.py</a:t>
            </a:r>
          </a:p>
          <a:p>
            <a:pPr lvl="1">
              <a:lnSpc>
                <a:spcPct val="150000"/>
              </a:lnSpc>
            </a:pPr>
            <a:r>
              <a:rPr lang="en-GB" sz="1800"/>
              <a:t>2-testsVikings.py</a:t>
            </a:r>
          </a:p>
          <a:p>
            <a:pPr lvl="1">
              <a:lnSpc>
                <a:spcPct val="150000"/>
              </a:lnSpc>
            </a:pPr>
            <a:r>
              <a:rPr lang="en-GB" sz="1800"/>
              <a:t>3-testsSaxons.py</a:t>
            </a:r>
          </a:p>
          <a:p>
            <a:pPr lvl="1">
              <a:lnSpc>
                <a:spcPct val="150000"/>
              </a:lnSpc>
            </a:pPr>
            <a:r>
              <a:rPr lang="en-GB" sz="1800"/>
              <a:t>4-testsWar.py</a:t>
            </a:r>
          </a:p>
          <a:p>
            <a:pPr>
              <a:lnSpc>
                <a:spcPct val="150000"/>
              </a:lnSpc>
            </a:pPr>
            <a:r>
              <a:rPr lang="en-GB" sz="1800"/>
              <a:t>Only vikingsClasses.py is modified</a:t>
            </a:r>
          </a:p>
          <a:p>
            <a:pPr marL="0" indent="0">
              <a:lnSpc>
                <a:spcPct val="150000"/>
              </a:lnSpc>
              <a:buNone/>
            </a:pPr>
            <a:endParaRPr lang="en-GB" sz="180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11D1AC-2BA9-BC78-4028-85182F4BD6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r>
              <a:rPr lang="de-DE" u="sng"/>
              <a:t>Core </a:t>
            </a:r>
            <a:r>
              <a:rPr lang="de-DE" u="sng" err="1"/>
              <a:t>Concepts</a:t>
            </a:r>
            <a:endParaRPr lang="en-GB" u="s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B0D609-CC35-787B-B763-DDA70350EB6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sz="1800"/>
              <a:t>Classes and Objects</a:t>
            </a:r>
          </a:p>
          <a:p>
            <a:r>
              <a:rPr lang="en-GB" sz="1800"/>
              <a:t>Inheritance</a:t>
            </a:r>
          </a:p>
          <a:p>
            <a:r>
              <a:rPr lang="en-GB" sz="1800"/>
              <a:t>Method Overriding</a:t>
            </a:r>
          </a:p>
          <a:p>
            <a:r>
              <a:rPr lang="en-GB" sz="1800"/>
              <a:t>Polymorphism</a:t>
            </a:r>
          </a:p>
          <a:p>
            <a:r>
              <a:rPr lang="en-GB" sz="1800"/>
              <a:t>Lists and Loops</a:t>
            </a:r>
          </a:p>
          <a:p>
            <a:r>
              <a:rPr lang="en-GB" sz="1800"/>
              <a:t>Random selection</a:t>
            </a:r>
          </a:p>
          <a:p>
            <a:r>
              <a:rPr lang="en-GB" sz="1800"/>
              <a:t>Testing &amp; Debugging</a:t>
            </a:r>
          </a:p>
        </p:txBody>
      </p:sp>
    </p:spTree>
    <p:extLst>
      <p:ext uri="{BB962C8B-B14F-4D97-AF65-F5344CB8AC3E}">
        <p14:creationId xmlns:p14="http://schemas.microsoft.com/office/powerpoint/2010/main" val="886820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1D8C-401B-09DD-4200-763D50FEB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b="1"/>
              <a:t>3. Class Structure</a:t>
            </a: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5915B-7540-C8A2-D491-168F51218D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2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 sz="1800" b="1"/>
              <a:t>Soldier</a:t>
            </a:r>
            <a:r>
              <a:rPr lang="en-US" sz="1800"/>
              <a:t> (Base/Parent  class)</a:t>
            </a: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US" sz="1800"/>
              <a:t>health, strength</a:t>
            </a:r>
          </a:p>
          <a:p>
            <a:pPr marL="285750" indent="-285750">
              <a:lnSpc>
                <a:spcPct val="2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 sz="1800" b="1"/>
              <a:t>Viking</a:t>
            </a:r>
            <a:r>
              <a:rPr lang="en-US" sz="1800"/>
              <a:t> (inherits Soldier)</a:t>
            </a: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US" sz="1800"/>
              <a:t>name, battleCry</a:t>
            </a:r>
          </a:p>
          <a:p>
            <a:pPr marL="285750" indent="-285750">
              <a:lnSpc>
                <a:spcPct val="2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 sz="1800" b="1"/>
              <a:t>Saxon</a:t>
            </a:r>
            <a:r>
              <a:rPr lang="en-US" sz="1800"/>
              <a:t> (inherits Soldier)</a:t>
            </a: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US" sz="1800"/>
              <a:t>no name, weaker fighter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endParaRPr lang="en-US" sz="1800"/>
          </a:p>
          <a:p>
            <a:endParaRPr lang="en-US"/>
          </a:p>
        </p:txBody>
      </p:sp>
      <p:pic>
        <p:nvPicPr>
          <p:cNvPr id="7" name="Content Placeholder 6" descr="A diagram of a soldier">
            <a:extLst>
              <a:ext uri="{FF2B5EF4-FFF2-40B4-BE49-F238E27FC236}">
                <a16:creationId xmlns:a16="http://schemas.microsoft.com/office/drawing/2014/main" id="{49E8E118-690C-A659-67E5-24F3F9FFFB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7080" y="918166"/>
            <a:ext cx="6959600" cy="536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059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79441-F82D-7E35-CD9F-ACBF30ECF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/>
              <a:t>4. </a:t>
            </a:r>
            <a:r>
              <a:rPr lang="es-ES" sz="2800" b="1">
                <a:latin typeface="Aptos"/>
              </a:rPr>
              <a:t>How </a:t>
            </a:r>
            <a:r>
              <a:rPr lang="es-ES" sz="2800" b="1" err="1">
                <a:latin typeface="Aptos"/>
              </a:rPr>
              <a:t>the</a:t>
            </a:r>
            <a:r>
              <a:rPr lang="es-ES" sz="2800" b="1">
                <a:latin typeface="Aptos"/>
              </a:rPr>
              <a:t> </a:t>
            </a:r>
            <a:r>
              <a:rPr lang="es-ES" sz="2800" b="1" err="1">
                <a:latin typeface="Aptos"/>
              </a:rPr>
              <a:t>game</a:t>
            </a:r>
            <a:r>
              <a:rPr lang="es-ES" sz="2800" b="1">
                <a:latin typeface="Aptos"/>
              </a:rPr>
              <a:t> </a:t>
            </a:r>
            <a:r>
              <a:rPr lang="es-ES" sz="2800" b="1" err="1">
                <a:latin typeface="Aptos"/>
              </a:rPr>
              <a:t>works</a:t>
            </a:r>
            <a:r>
              <a:rPr lang="es-ES" sz="2800" b="1">
                <a:latin typeface="Aptos"/>
              </a:rPr>
              <a:t>?</a:t>
            </a:r>
            <a:endParaRPr lang="en-US" sz="2800" b="1">
              <a:latin typeface="Aptos"/>
            </a:endParaRPr>
          </a:p>
          <a:p>
            <a:endParaRPr lang="en-US" sz="2800" b="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4FA17A-76AD-EA7E-8607-E9CF1C543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90455"/>
            <a:ext cx="5157787" cy="46149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/>
              <a:t>Manage the War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F3B0D-5C0D-7BE0-917D-38E85502F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402855"/>
            <a:ext cx="5157787" cy="368458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sz="1800" u="sng"/>
              <a:t>War Class</a:t>
            </a:r>
            <a:r>
              <a:rPr lang="es-ES" sz="1800"/>
              <a:t>: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endParaRPr lang="es-E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s-ES" sz="1800" b="1"/>
              <a:t>Manages </a:t>
            </a:r>
            <a:r>
              <a:rPr lang="es-ES" sz="1800"/>
              <a:t>interactions between the created classes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endParaRPr lang="es-E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s-ES" sz="1800"/>
              <a:t>Uses </a:t>
            </a:r>
            <a:r>
              <a:rPr lang="es-ES" sz="1800" b="1"/>
              <a:t>randomness</a:t>
            </a:r>
            <a:endParaRPr lang="es-E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endParaRPr lang="es-E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s-ES" sz="1800"/>
              <a:t>Uses </a:t>
            </a:r>
            <a:r>
              <a:rPr lang="es-ES" sz="1800" b="1"/>
              <a:t>loops </a:t>
            </a:r>
            <a:r>
              <a:rPr lang="es-ES" sz="1800"/>
              <a:t>create armies and run battle rounds</a:t>
            </a:r>
            <a:endParaRPr lang="en-U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endParaRPr lang="es-E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s-ES" sz="1800" b="1"/>
              <a:t>Cheks conditions</a:t>
            </a:r>
            <a:r>
              <a:rPr lang="es-ES" sz="1800"/>
              <a:t>: health, army size, end of war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BD8CAF-DA0F-7666-B7A6-1F5E85B6F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90455"/>
            <a:ext cx="5183188" cy="46149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Simulate the War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66DB7-8932-5806-EBC3-4A5CADA252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402855"/>
            <a:ext cx="5183188" cy="36845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s-ES" sz="1800"/>
              <a:t>Multiple Vikings and Saxons exist at the same time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endParaRPr lang="es-ES" sz="1800"/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s-ES" sz="1800"/>
              <a:t>One War instance </a:t>
            </a:r>
            <a:r>
              <a:rPr lang="es-ES" sz="1800" b="1"/>
              <a:t>controls everything</a:t>
            </a:r>
            <a:endParaRPr lang="es-ES" sz="1800"/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endParaRPr lang="es-E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s-ES" sz="1800" b="1"/>
              <a:t>Loop </a:t>
            </a:r>
            <a:r>
              <a:rPr lang="es-ES" sz="1800"/>
              <a:t>to determine rounds of battle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endParaRPr lang="es-E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s-ES" sz="1800" b="1"/>
              <a:t>Conditionals </a:t>
            </a:r>
            <a:r>
              <a:rPr lang="es-ES" sz="1800"/>
              <a:t>to check who dies and who wins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endParaRPr lang="es-E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s-ES" sz="1800"/>
              <a:t>Random module, adds </a:t>
            </a:r>
            <a:r>
              <a:rPr lang="es-ES" sz="1800" b="1"/>
              <a:t>unpredictability</a:t>
            </a:r>
            <a:br>
              <a:rPr lang="es-ES" sz="1800" b="1"/>
            </a:br>
            <a:endParaRPr lang="es-ES" sz="1800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endParaRPr lang="es-ES" sz="18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2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AB18A-6DB6-8386-9A39-B9C56FDF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/>
              <a:t>5.  </a:t>
            </a:r>
            <a:r>
              <a:rPr lang="es-ES" sz="2800" b="1"/>
              <a:t>Challenges </a:t>
            </a:r>
            <a:r>
              <a:rPr lang="es-ES" sz="2800" b="1" err="1"/>
              <a:t>Faced</a:t>
            </a:r>
            <a:endParaRPr lang="en-US" sz="2800" b="1" err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9E5E4-BDF4-5BC0-3072-9D5B6699BA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99288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z="1800"/>
              <a:t>Understanding </a:t>
            </a:r>
            <a:r>
              <a:rPr lang="es-ES" sz="1800" b="1"/>
              <a:t>Inheritance</a:t>
            </a:r>
            <a:br>
              <a:rPr lang="es-ES" sz="1800" b="1"/>
            </a:br>
            <a:endParaRPr lang="es-ES" sz="1800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s-ES" sz="1800"/>
              <a:t>How Viking &amp; Saxon inherit from Soldier Class. </a:t>
            </a:r>
            <a:endParaRPr lang="en-US" sz="1800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s-ES" sz="1800"/>
              <a:t>When to use super(). __int__() </a:t>
            </a:r>
            <a:br>
              <a:rPr lang="es-ES" sz="1800"/>
            </a:br>
            <a:endParaRPr lang="es-ES" sz="1800"/>
          </a:p>
          <a:p>
            <a:pPr>
              <a:buFont typeface="Courier New,monospace" panose="020B0604020202020204" pitchFamily="34" charset="0"/>
              <a:buChar char="o"/>
            </a:pPr>
            <a:r>
              <a:rPr lang="es-ES" sz="1800"/>
              <a:t>Understanding War </a:t>
            </a:r>
            <a:r>
              <a:rPr lang="es-ES" sz="1800" b="1"/>
              <a:t>Control Mechanism</a:t>
            </a:r>
            <a:br>
              <a:rPr lang="es-ES" sz="1800" b="1"/>
            </a:br>
            <a:endParaRPr lang="es-ES" sz="1800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s-ES" sz="1800"/>
              <a:t>How to use "Random" Library to select  random Warrior.</a:t>
            </a:r>
            <a:endParaRPr lang="en-US" sz="1800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s-ES" sz="1800"/>
              <a:t>Then identify which "receiveDamage()" method will be use. </a:t>
            </a:r>
            <a:endParaRPr lang="en-US" sz="1800"/>
          </a:p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0420AD-FCDF-28A5-5619-DE7643929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40" y="1825625"/>
            <a:ext cx="595376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z="1800"/>
              <a:t>Understanding </a:t>
            </a:r>
            <a:r>
              <a:rPr lang="es-ES" sz="1800" b="1"/>
              <a:t>test requirements</a:t>
            </a:r>
            <a:br>
              <a:rPr lang="es-ES" sz="1800" b="1"/>
            </a:br>
            <a:endParaRPr lang="es-ES" sz="1800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s-ES" sz="1800"/>
              <a:t>Using "return" to output formatted string instead of using print() function.</a:t>
            </a:r>
            <a:endParaRPr lang="en-US" sz="1800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s-ES" sz="1800"/>
              <a:t>Correctly removing dead soldiers from the appropriate army.</a:t>
            </a:r>
            <a:br>
              <a:rPr lang="es-ES" sz="1800"/>
            </a:br>
            <a:endParaRPr lang="es-ES" sz="1800"/>
          </a:p>
          <a:p>
            <a:pPr>
              <a:buFont typeface="Courier New,monospace" panose="020B0604020202020204" pitchFamily="34" charset="0"/>
              <a:buChar char="o"/>
            </a:pPr>
            <a:r>
              <a:rPr lang="es-ES" sz="1800"/>
              <a:t>Debugging</a:t>
            </a:r>
            <a:endParaRPr lang="en-US" sz="1800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s-ES" sz="1800"/>
              <a:t>Debug logic errors using test </a:t>
            </a:r>
            <a:r>
              <a:rPr lang="es-ES" sz="1800" b="1"/>
              <a:t>failure messages.</a:t>
            </a:r>
            <a:br>
              <a:rPr lang="es-ES" sz="1800" b="1"/>
            </a:br>
            <a:endParaRPr lang="en-US" sz="1800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s-ES" sz="1800"/>
              <a:t>Example: </a:t>
            </a:r>
            <a:endParaRPr lang="en-US" sz="1800"/>
          </a:p>
          <a:p>
            <a:pPr lvl="2">
              <a:buFont typeface="Wingdings,Sans-Serif" panose="020B0604020202020204" pitchFamily="34" charset="0"/>
              <a:buChar char="§"/>
            </a:pPr>
            <a:r>
              <a:rPr lang="es-ES" sz="1800"/>
              <a:t>test expects "A Saxon has received</a:t>
            </a:r>
            <a:r>
              <a:rPr lang="es-ES" sz="1800">
                <a:solidFill>
                  <a:srgbClr val="FF0000"/>
                </a:solidFill>
              </a:rPr>
              <a:t> 30 points</a:t>
            </a:r>
            <a:r>
              <a:rPr lang="es-ES" sz="1800"/>
              <a:t> of damage"</a:t>
            </a:r>
            <a:endParaRPr lang="en-US" sz="1800"/>
          </a:p>
          <a:p>
            <a:pPr lvl="2">
              <a:buFont typeface="Wingdings,Sans-Serif" panose="020B0604020202020204" pitchFamily="34" charset="0"/>
              <a:buChar char="§"/>
            </a:pPr>
            <a:r>
              <a:rPr lang="es-ES" sz="1800"/>
              <a:t>Code ouptut: "A Saxon has received </a:t>
            </a:r>
            <a:r>
              <a:rPr lang="es-ES" sz="1800">
                <a:solidFill>
                  <a:srgbClr val="FF0000"/>
                </a:solidFill>
              </a:rPr>
              <a:t>30 point </a:t>
            </a:r>
            <a:r>
              <a:rPr lang="es-ES" sz="1800"/>
              <a:t>of damage"</a:t>
            </a:r>
            <a:endParaRPr lang="en-US" sz="1800"/>
          </a:p>
          <a:p>
            <a:pPr>
              <a:buFont typeface="Wingdings,Sans-Serif" panose="020B0604020202020204" pitchFamily="34" charset="0"/>
              <a:buChar char="§"/>
            </a:pPr>
            <a:endParaRPr lang="en-US" sz="18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253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7C382F-01F6-55E4-C70A-DF1C29A5B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2800" b="1"/>
              <a:t>6. </a:t>
            </a:r>
            <a:r>
              <a:rPr lang="es-ES" sz="2800" b="1" err="1"/>
              <a:t>Conclusion</a:t>
            </a:r>
            <a:endParaRPr lang="pt-PT" sz="2800" b="1" err="1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7CBDEADB-279D-BC42-DE19-BA84F67E29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086453"/>
              </p:ext>
            </p:extLst>
          </p:nvPr>
        </p:nvGraphicFramePr>
        <p:xfrm>
          <a:off x="1104388" y="625597"/>
          <a:ext cx="10719763" cy="5922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41" name="CaixaDeTexto 1540">
            <a:extLst>
              <a:ext uri="{FF2B5EF4-FFF2-40B4-BE49-F238E27FC236}">
                <a16:creationId xmlns:a16="http://schemas.microsoft.com/office/drawing/2014/main" id="{34F801A2-43A0-7CA6-1C70-7EEEBFE34A96}"/>
              </a:ext>
            </a:extLst>
          </p:cNvPr>
          <p:cNvSpPr txBox="1"/>
          <p:nvPr/>
        </p:nvSpPr>
        <p:spPr>
          <a:xfrm>
            <a:off x="9612968" y="1935474"/>
            <a:ext cx="13877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PT" b="1" err="1"/>
              <a:t>Supports</a:t>
            </a:r>
          </a:p>
        </p:txBody>
      </p:sp>
      <p:sp>
        <p:nvSpPr>
          <p:cNvPr id="1540" name="Balão: Seta Para Baixo 1539">
            <a:extLst>
              <a:ext uri="{FF2B5EF4-FFF2-40B4-BE49-F238E27FC236}">
                <a16:creationId xmlns:a16="http://schemas.microsoft.com/office/drawing/2014/main" id="{2357A44F-F292-7811-5AA4-13C1E6E20E04}"/>
              </a:ext>
            </a:extLst>
          </p:cNvPr>
          <p:cNvSpPr/>
          <p:nvPr/>
        </p:nvSpPr>
        <p:spPr>
          <a:xfrm>
            <a:off x="9244941" y="630190"/>
            <a:ext cx="2100585" cy="1271407"/>
          </a:xfrm>
          <a:prstGeom prst="downArrowCallou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00000"/>
                </a:solidFill>
              </a:rPr>
              <a:t>random, loops, and conditionals</a:t>
            </a:r>
            <a:endParaRPr lang="pt-PT" b="1">
              <a:solidFill>
                <a:srgbClr val="000000"/>
              </a:solidFill>
            </a:endParaRPr>
          </a:p>
        </p:txBody>
      </p:sp>
      <p:sp>
        <p:nvSpPr>
          <p:cNvPr id="1663" name="Balão: Seta Para Cima 1662">
            <a:extLst>
              <a:ext uri="{FF2B5EF4-FFF2-40B4-BE49-F238E27FC236}">
                <a16:creationId xmlns:a16="http://schemas.microsoft.com/office/drawing/2014/main" id="{ED37BDC8-06E7-0F33-61C6-8B90BDABAE93}"/>
              </a:ext>
            </a:extLst>
          </p:cNvPr>
          <p:cNvSpPr/>
          <p:nvPr/>
        </p:nvSpPr>
        <p:spPr>
          <a:xfrm>
            <a:off x="6153475" y="5024213"/>
            <a:ext cx="3225454" cy="1540937"/>
          </a:xfrm>
          <a:prstGeom prst="upArrowCallou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>
                <a:solidFill>
                  <a:schemeClr val="tx1"/>
                </a:solidFill>
              </a:rPr>
              <a:t> - </a:t>
            </a:r>
            <a:r>
              <a:rPr lang="pt-PT" b="1" err="1">
                <a:solidFill>
                  <a:schemeClr val="tx1"/>
                </a:solidFill>
              </a:rPr>
              <a:t>random</a:t>
            </a:r>
            <a:r>
              <a:rPr lang="pt-PT" b="1">
                <a:solidFill>
                  <a:schemeClr val="tx1"/>
                </a:solidFill>
              </a:rPr>
              <a:t> </a:t>
            </a:r>
            <a:r>
              <a:rPr lang="pt-PT" err="1">
                <a:solidFill>
                  <a:schemeClr val="tx1"/>
                </a:solidFill>
              </a:rPr>
              <a:t>not</a:t>
            </a:r>
            <a:r>
              <a:rPr lang="pt-PT">
                <a:solidFill>
                  <a:schemeClr val="tx1"/>
                </a:solidFill>
              </a:rPr>
              <a:t> </a:t>
            </a:r>
            <a:r>
              <a:rPr lang="pt-PT" err="1">
                <a:solidFill>
                  <a:schemeClr val="tx1"/>
                </a:solidFill>
              </a:rPr>
              <a:t>act</a:t>
            </a:r>
            <a:r>
              <a:rPr lang="pt-PT">
                <a:solidFill>
                  <a:schemeClr val="tx1"/>
                </a:solidFill>
              </a:rPr>
              <a:t> </a:t>
            </a:r>
            <a:r>
              <a:rPr lang="pt-PT" err="1">
                <a:solidFill>
                  <a:schemeClr val="tx1"/>
                </a:solidFill>
              </a:rPr>
              <a:t>alone</a:t>
            </a:r>
            <a:r>
              <a:rPr lang="pt-PT">
                <a:solidFill>
                  <a:schemeClr val="tx1"/>
                </a:solidFill>
              </a:rPr>
              <a:t> </a:t>
            </a:r>
            <a:r>
              <a:rPr lang="pt-PT" err="1">
                <a:solidFill>
                  <a:schemeClr val="tx1"/>
                </a:solidFill>
              </a:rPr>
              <a:t>is</a:t>
            </a:r>
            <a:r>
              <a:rPr lang="pt-PT">
                <a:solidFill>
                  <a:schemeClr val="tx1"/>
                </a:solidFill>
              </a:rPr>
              <a:t> </a:t>
            </a:r>
            <a:r>
              <a:rPr lang="pt-PT" err="1">
                <a:solidFill>
                  <a:schemeClr val="tx1"/>
                </a:solidFill>
              </a:rPr>
              <a:t>using</a:t>
            </a:r>
            <a:r>
              <a:rPr lang="pt-PT">
                <a:solidFill>
                  <a:schemeClr val="tx1"/>
                </a:solidFill>
              </a:rPr>
              <a:t> </a:t>
            </a:r>
            <a:r>
              <a:rPr lang="pt-PT" b="1" err="1">
                <a:solidFill>
                  <a:schemeClr val="tx1"/>
                </a:solidFill>
              </a:rPr>
              <a:t>inside</a:t>
            </a:r>
            <a:r>
              <a:rPr lang="pt-PT" b="1">
                <a:solidFill>
                  <a:schemeClr val="tx1"/>
                </a:solidFill>
              </a:rPr>
              <a:t> </a:t>
            </a:r>
            <a:r>
              <a:rPr lang="pt-PT" b="1" err="1">
                <a:solidFill>
                  <a:schemeClr val="tx1"/>
                </a:solidFill>
              </a:rPr>
              <a:t>methods</a:t>
            </a:r>
            <a:r>
              <a:rPr lang="pt-PT">
                <a:solidFill>
                  <a:schemeClr val="tx1"/>
                </a:solidFill>
              </a:rPr>
              <a:t> </a:t>
            </a:r>
            <a:r>
              <a:rPr lang="pt-PT" err="1">
                <a:solidFill>
                  <a:schemeClr val="tx1"/>
                </a:solidFill>
              </a:rPr>
              <a:t>of</a:t>
            </a:r>
            <a:r>
              <a:rPr lang="pt-PT">
                <a:solidFill>
                  <a:schemeClr val="tx1"/>
                </a:solidFill>
              </a:rPr>
              <a:t> </a:t>
            </a:r>
            <a:r>
              <a:rPr lang="pt-PT" err="1">
                <a:solidFill>
                  <a:schemeClr val="tx1"/>
                </a:solidFill>
              </a:rPr>
              <a:t>War</a:t>
            </a:r>
            <a:r>
              <a:rPr lang="pt-PT">
                <a:solidFill>
                  <a:schemeClr val="tx1"/>
                </a:solidFill>
              </a:rPr>
              <a:t> </a:t>
            </a:r>
            <a:r>
              <a:rPr lang="pt-PT" err="1">
                <a:solidFill>
                  <a:schemeClr val="tx1"/>
                </a:solidFill>
              </a:rPr>
              <a:t>Class</a:t>
            </a:r>
            <a:r>
              <a:rPr lang="pt-PT">
                <a:solidFill>
                  <a:schemeClr val="tx1"/>
                </a:solidFill>
              </a:rPr>
              <a:t>, </a:t>
            </a:r>
            <a:r>
              <a:rPr lang="pt-PT" b="1" err="1">
                <a:solidFill>
                  <a:schemeClr val="tx1"/>
                </a:solidFill>
              </a:rPr>
              <a:t>operates</a:t>
            </a:r>
            <a:r>
              <a:rPr lang="pt-PT" b="1">
                <a:solidFill>
                  <a:schemeClr val="tx1"/>
                </a:solidFill>
              </a:rPr>
              <a:t> </a:t>
            </a:r>
            <a:r>
              <a:rPr lang="pt-PT" b="1" err="1">
                <a:solidFill>
                  <a:schemeClr val="tx1"/>
                </a:solidFill>
              </a:rPr>
              <a:t>on</a:t>
            </a:r>
            <a:r>
              <a:rPr lang="pt-PT" b="1">
                <a:solidFill>
                  <a:schemeClr val="tx1"/>
                </a:solidFill>
              </a:rPr>
              <a:t> </a:t>
            </a:r>
            <a:r>
              <a:rPr lang="pt-PT" b="1" err="1">
                <a:solidFill>
                  <a:schemeClr val="tx1"/>
                </a:solidFill>
              </a:rPr>
              <a:t>instances</a:t>
            </a:r>
            <a:endParaRPr lang="pt-PT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682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EFA5CF5-6389-8774-A19A-0B798A32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Who </a:t>
            </a:r>
            <a:r>
              <a:rPr lang="en-US" sz="5400"/>
              <a:t>won</a:t>
            </a:r>
            <a:r>
              <a:rPr lang="en-US" sz="5400" kern="1200">
                <a:latin typeface="+mj-lt"/>
                <a:ea typeface="+mj-ea"/>
                <a:cs typeface="+mj-cs"/>
              </a:rPr>
              <a:t> the war?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Texto&#10;&#10;El contenido generado por IA puede ser incorrecto.">
            <a:extLst>
              <a:ext uri="{FF2B5EF4-FFF2-40B4-BE49-F238E27FC236}">
                <a16:creationId xmlns:a16="http://schemas.microsoft.com/office/drawing/2014/main" id="{6DE60607-D804-55D6-648E-90551AB66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1606783"/>
            <a:ext cx="5536001" cy="358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01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2AA433-A019-1588-CEC4-59972E335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1">
            <a:extLst>
              <a:ext uri="{FF2B5EF4-FFF2-40B4-BE49-F238E27FC236}">
                <a16:creationId xmlns:a16="http://schemas.microsoft.com/office/drawing/2014/main" id="{3C6A48DC-B915-69C1-D0B1-F5D78C020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3">
            <a:extLst>
              <a:ext uri="{FF2B5EF4-FFF2-40B4-BE49-F238E27FC236}">
                <a16:creationId xmlns:a16="http://schemas.microsoft.com/office/drawing/2014/main" id="{B715BB2E-8408-7138-07F4-5DD89DB40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15">
            <a:extLst>
              <a:ext uri="{FF2B5EF4-FFF2-40B4-BE49-F238E27FC236}">
                <a16:creationId xmlns:a16="http://schemas.microsoft.com/office/drawing/2014/main" id="{CF180827-95FA-9990-0110-89B29FE19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17">
            <a:extLst>
              <a:ext uri="{FF2B5EF4-FFF2-40B4-BE49-F238E27FC236}">
                <a16:creationId xmlns:a16="http://schemas.microsoft.com/office/drawing/2014/main" id="{B4D63EA8-ED82-B72F-63B3-180789DB3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9" hidden="1">
            <a:extLst>
              <a:ext uri="{FF2B5EF4-FFF2-40B4-BE49-F238E27FC236}">
                <a16:creationId xmlns:a16="http://schemas.microsoft.com/office/drawing/2014/main" id="{6613F035-DFB4-46B1-6F39-D697B0BAA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pic>
        <p:nvPicPr>
          <p:cNvPr id="4" name="Imagen 3" descr="Texto&#10;&#10;El contenido generado por IA puede ser incorrecto.">
            <a:extLst>
              <a:ext uri="{FF2B5EF4-FFF2-40B4-BE49-F238E27FC236}">
                <a16:creationId xmlns:a16="http://schemas.microsoft.com/office/drawing/2014/main" id="{35AFA4B0-3B28-BB1C-A8CE-E275B0E574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00" b="42747"/>
          <a:stretch>
            <a:fillRect/>
          </a:stretch>
        </p:blipFill>
        <p:spPr>
          <a:xfrm>
            <a:off x="587832" y="2154190"/>
            <a:ext cx="5131087" cy="380758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2BA9A601-4684-8EE0-40BF-DB55EA906979}"/>
              </a:ext>
            </a:extLst>
          </p:cNvPr>
          <p:cNvSpPr/>
          <p:nvPr/>
        </p:nvSpPr>
        <p:spPr>
          <a:xfrm>
            <a:off x="603249" y="2148416"/>
            <a:ext cx="867833" cy="1693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 descr="Texto&#10;&#10;El contenido generado por IA puede ser incorrecto.">
            <a:extLst>
              <a:ext uri="{FF2B5EF4-FFF2-40B4-BE49-F238E27FC236}">
                <a16:creationId xmlns:a16="http://schemas.microsoft.com/office/drawing/2014/main" id="{1EFCFFFE-E9FF-C250-2C42-1023A745D8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6944" r="-200"/>
          <a:stretch>
            <a:fillRect/>
          </a:stretch>
        </p:blipFill>
        <p:spPr>
          <a:xfrm>
            <a:off x="6314331" y="2621535"/>
            <a:ext cx="5131088" cy="286341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EA2290A7-EA24-D73B-81CA-E0528711A1BB}"/>
              </a:ext>
            </a:extLst>
          </p:cNvPr>
          <p:cNvSpPr/>
          <p:nvPr/>
        </p:nvSpPr>
        <p:spPr>
          <a:xfrm>
            <a:off x="6328833" y="5312833"/>
            <a:ext cx="2254250" cy="148166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96FD85C-5339-9E69-5A9B-C687C98A1EAA}"/>
              </a:ext>
            </a:extLst>
          </p:cNvPr>
          <p:cNvSpPr/>
          <p:nvPr/>
        </p:nvSpPr>
        <p:spPr>
          <a:xfrm>
            <a:off x="6318249" y="4656666"/>
            <a:ext cx="1820333" cy="127000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1" name="Gráfico 8" descr="Contorno de cara llorando con relleno sólido">
            <a:extLst>
              <a:ext uri="{FF2B5EF4-FFF2-40B4-BE49-F238E27FC236}">
                <a16:creationId xmlns:a16="http://schemas.microsoft.com/office/drawing/2014/main" id="{1C40B231-14C8-EFA2-64F7-D0ABAC9C0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50467" y="4569881"/>
            <a:ext cx="491067" cy="3111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98C21E8-3EF8-B2E6-9D12-0035FF1F5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631" y="342577"/>
            <a:ext cx="2836800" cy="898581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2400436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10</Slides>
  <Notes>2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de Office</vt:lpstr>
      <vt:lpstr>Presentación de PowerPoint</vt:lpstr>
      <vt:lpstr>Introduction</vt:lpstr>
      <vt:lpstr>2. Project Setup &amp; Core Concepts</vt:lpstr>
      <vt:lpstr>3. Class Structure</vt:lpstr>
      <vt:lpstr>4. How the game works? </vt:lpstr>
      <vt:lpstr>5.  Challenges Faced</vt:lpstr>
      <vt:lpstr>6. Conclusion</vt:lpstr>
      <vt:lpstr>Who won the war?</vt:lpstr>
      <vt:lpstr>Simulation</vt:lpstr>
      <vt:lpstr>Winners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2026-01-16T08:16:19Z</dcterms:created>
  <dcterms:modified xsi:type="dcterms:W3CDTF">2026-01-16T15:13:50Z</dcterms:modified>
</cp:coreProperties>
</file>